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75" r:id="rId4"/>
    <p:sldId id="277" r:id="rId5"/>
    <p:sldId id="278" r:id="rId6"/>
    <p:sldId id="279" r:id="rId7"/>
    <p:sldId id="280" r:id="rId8"/>
    <p:sldId id="260" r:id="rId9"/>
    <p:sldId id="257" r:id="rId10"/>
    <p:sldId id="266" r:id="rId11"/>
    <p:sldId id="267" r:id="rId12"/>
    <p:sldId id="298" r:id="rId13"/>
    <p:sldId id="263" r:id="rId14"/>
    <p:sldId id="276" r:id="rId15"/>
    <p:sldId id="274" r:id="rId16"/>
    <p:sldId id="264" r:id="rId17"/>
    <p:sldId id="291" r:id="rId18"/>
    <p:sldId id="268" r:id="rId19"/>
    <p:sldId id="286" r:id="rId20"/>
    <p:sldId id="287" r:id="rId21"/>
    <p:sldId id="299" r:id="rId22"/>
    <p:sldId id="295" r:id="rId23"/>
    <p:sldId id="290" r:id="rId24"/>
    <p:sldId id="294" r:id="rId25"/>
    <p:sldId id="258" r:id="rId26"/>
    <p:sldId id="300"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100"/>
    <a:srgbClr val="BA1F00"/>
    <a:srgbClr val="FF73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AD9192-F863-CC4A-9071-03F23F001A0E}" v="5" dt="2023-08-07T17:26:20.5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p:restoredTop sz="96327"/>
  </p:normalViewPr>
  <p:slideViewPr>
    <p:cSldViewPr snapToGrid="0">
      <p:cViewPr varScale="1">
        <p:scale>
          <a:sx n="48" d="100"/>
          <a:sy n="48" d="100"/>
        </p:scale>
        <p:origin x="77" y="7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DB316-722D-CC7D-D7DA-3C9B92FA62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4CDF88-555E-583D-8428-00C6A61893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405BBB-B9BA-1A9D-9DA8-11150D55DF5A}"/>
              </a:ext>
            </a:extLst>
          </p:cNvPr>
          <p:cNvSpPr>
            <a:spLocks noGrp="1"/>
          </p:cNvSpPr>
          <p:nvPr>
            <p:ph type="dt" sz="half" idx="10"/>
          </p:nvPr>
        </p:nvSpPr>
        <p:spPr/>
        <p:txBody>
          <a:bodyPr/>
          <a:lstStyle/>
          <a:p>
            <a:fld id="{A3A7E3C5-7BAA-C743-AB3F-EFEA5DD4A9B6}" type="datetimeFigureOut">
              <a:rPr lang="en-US" smtClean="0"/>
              <a:t>2/5/2024</a:t>
            </a:fld>
            <a:endParaRPr lang="en-US"/>
          </a:p>
        </p:txBody>
      </p:sp>
      <p:sp>
        <p:nvSpPr>
          <p:cNvPr id="5" name="Footer Placeholder 4">
            <a:extLst>
              <a:ext uri="{FF2B5EF4-FFF2-40B4-BE49-F238E27FC236}">
                <a16:creationId xmlns:a16="http://schemas.microsoft.com/office/drawing/2014/main" id="{6F767C3B-5D40-1B64-D863-290E164555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7BE941-013D-E4CB-0C2F-AEFCF1FA7E9E}"/>
              </a:ext>
            </a:extLst>
          </p:cNvPr>
          <p:cNvSpPr>
            <a:spLocks noGrp="1"/>
          </p:cNvSpPr>
          <p:nvPr>
            <p:ph type="sldNum" sz="quarter" idx="12"/>
          </p:nvPr>
        </p:nvSpPr>
        <p:spPr/>
        <p:txBody>
          <a:bodyPr/>
          <a:lstStyle/>
          <a:p>
            <a:fld id="{BA4DA3CC-BEE5-B943-931E-45C67B441D90}" type="slidenum">
              <a:rPr lang="en-US" smtClean="0"/>
              <a:t>‹#›</a:t>
            </a:fld>
            <a:endParaRPr lang="en-US"/>
          </a:p>
        </p:txBody>
      </p:sp>
    </p:spTree>
    <p:extLst>
      <p:ext uri="{BB962C8B-B14F-4D97-AF65-F5344CB8AC3E}">
        <p14:creationId xmlns:p14="http://schemas.microsoft.com/office/powerpoint/2010/main" val="37677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98B0B-321E-2946-9073-79E38803CA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8E2E85-CFDF-9ABC-791D-A24359C44C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3F1B1C-ABC1-F3DD-CDC9-0E768106D43A}"/>
              </a:ext>
            </a:extLst>
          </p:cNvPr>
          <p:cNvSpPr>
            <a:spLocks noGrp="1"/>
          </p:cNvSpPr>
          <p:nvPr>
            <p:ph type="dt" sz="half" idx="10"/>
          </p:nvPr>
        </p:nvSpPr>
        <p:spPr/>
        <p:txBody>
          <a:bodyPr/>
          <a:lstStyle/>
          <a:p>
            <a:fld id="{A3A7E3C5-7BAA-C743-AB3F-EFEA5DD4A9B6}" type="datetimeFigureOut">
              <a:rPr lang="en-US" smtClean="0"/>
              <a:t>2/5/2024</a:t>
            </a:fld>
            <a:endParaRPr lang="en-US"/>
          </a:p>
        </p:txBody>
      </p:sp>
      <p:sp>
        <p:nvSpPr>
          <p:cNvPr id="5" name="Footer Placeholder 4">
            <a:extLst>
              <a:ext uri="{FF2B5EF4-FFF2-40B4-BE49-F238E27FC236}">
                <a16:creationId xmlns:a16="http://schemas.microsoft.com/office/drawing/2014/main" id="{486DA754-C2FF-2DE6-9A4E-4F4EEC0151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9364BB-98AD-D26D-0E81-E097E374FAAC}"/>
              </a:ext>
            </a:extLst>
          </p:cNvPr>
          <p:cNvSpPr>
            <a:spLocks noGrp="1"/>
          </p:cNvSpPr>
          <p:nvPr>
            <p:ph type="sldNum" sz="quarter" idx="12"/>
          </p:nvPr>
        </p:nvSpPr>
        <p:spPr/>
        <p:txBody>
          <a:bodyPr/>
          <a:lstStyle/>
          <a:p>
            <a:fld id="{BA4DA3CC-BEE5-B943-931E-45C67B441D90}" type="slidenum">
              <a:rPr lang="en-US" smtClean="0"/>
              <a:t>‹#›</a:t>
            </a:fld>
            <a:endParaRPr lang="en-US"/>
          </a:p>
        </p:txBody>
      </p:sp>
    </p:spTree>
    <p:extLst>
      <p:ext uri="{BB962C8B-B14F-4D97-AF65-F5344CB8AC3E}">
        <p14:creationId xmlns:p14="http://schemas.microsoft.com/office/powerpoint/2010/main" val="711170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BE3688-41C4-8242-08E9-83BC020727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274DBD-C9D3-C7DB-0574-A08AF3E0AE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1BF6EB-4E4D-B1F2-9279-656B5E85B527}"/>
              </a:ext>
            </a:extLst>
          </p:cNvPr>
          <p:cNvSpPr>
            <a:spLocks noGrp="1"/>
          </p:cNvSpPr>
          <p:nvPr>
            <p:ph type="dt" sz="half" idx="10"/>
          </p:nvPr>
        </p:nvSpPr>
        <p:spPr/>
        <p:txBody>
          <a:bodyPr/>
          <a:lstStyle/>
          <a:p>
            <a:fld id="{A3A7E3C5-7BAA-C743-AB3F-EFEA5DD4A9B6}" type="datetimeFigureOut">
              <a:rPr lang="en-US" smtClean="0"/>
              <a:t>2/5/2024</a:t>
            </a:fld>
            <a:endParaRPr lang="en-US"/>
          </a:p>
        </p:txBody>
      </p:sp>
      <p:sp>
        <p:nvSpPr>
          <p:cNvPr id="5" name="Footer Placeholder 4">
            <a:extLst>
              <a:ext uri="{FF2B5EF4-FFF2-40B4-BE49-F238E27FC236}">
                <a16:creationId xmlns:a16="http://schemas.microsoft.com/office/drawing/2014/main" id="{1DCBD009-5AC7-DC0D-FB29-8F571A6848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0086E6-06D8-466A-60A4-CAD62E634497}"/>
              </a:ext>
            </a:extLst>
          </p:cNvPr>
          <p:cNvSpPr>
            <a:spLocks noGrp="1"/>
          </p:cNvSpPr>
          <p:nvPr>
            <p:ph type="sldNum" sz="quarter" idx="12"/>
          </p:nvPr>
        </p:nvSpPr>
        <p:spPr/>
        <p:txBody>
          <a:bodyPr/>
          <a:lstStyle/>
          <a:p>
            <a:fld id="{BA4DA3CC-BEE5-B943-931E-45C67B441D90}" type="slidenum">
              <a:rPr lang="en-US" smtClean="0"/>
              <a:t>‹#›</a:t>
            </a:fld>
            <a:endParaRPr lang="en-US"/>
          </a:p>
        </p:txBody>
      </p:sp>
    </p:spTree>
    <p:extLst>
      <p:ext uri="{BB962C8B-B14F-4D97-AF65-F5344CB8AC3E}">
        <p14:creationId xmlns:p14="http://schemas.microsoft.com/office/powerpoint/2010/main" val="3580238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299F-2229-FD62-DD01-611A483482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30D94C-64E6-3394-E24F-4B4C038718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60F51A-7F5B-2251-4CEF-580929855C6A}"/>
              </a:ext>
            </a:extLst>
          </p:cNvPr>
          <p:cNvSpPr>
            <a:spLocks noGrp="1"/>
          </p:cNvSpPr>
          <p:nvPr>
            <p:ph type="dt" sz="half" idx="10"/>
          </p:nvPr>
        </p:nvSpPr>
        <p:spPr/>
        <p:txBody>
          <a:bodyPr/>
          <a:lstStyle/>
          <a:p>
            <a:fld id="{A3A7E3C5-7BAA-C743-AB3F-EFEA5DD4A9B6}" type="datetimeFigureOut">
              <a:rPr lang="en-US" smtClean="0"/>
              <a:t>2/5/2024</a:t>
            </a:fld>
            <a:endParaRPr lang="en-US"/>
          </a:p>
        </p:txBody>
      </p:sp>
      <p:sp>
        <p:nvSpPr>
          <p:cNvPr id="5" name="Footer Placeholder 4">
            <a:extLst>
              <a:ext uri="{FF2B5EF4-FFF2-40B4-BE49-F238E27FC236}">
                <a16:creationId xmlns:a16="http://schemas.microsoft.com/office/drawing/2014/main" id="{FC76007F-1259-C50A-A79D-C7F8ADFF83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0E23CA-1B7B-1CCA-5BF4-4AB557881ED3}"/>
              </a:ext>
            </a:extLst>
          </p:cNvPr>
          <p:cNvSpPr>
            <a:spLocks noGrp="1"/>
          </p:cNvSpPr>
          <p:nvPr>
            <p:ph type="sldNum" sz="quarter" idx="12"/>
          </p:nvPr>
        </p:nvSpPr>
        <p:spPr/>
        <p:txBody>
          <a:bodyPr/>
          <a:lstStyle/>
          <a:p>
            <a:fld id="{BA4DA3CC-BEE5-B943-931E-45C67B441D90}" type="slidenum">
              <a:rPr lang="en-US" smtClean="0"/>
              <a:t>‹#›</a:t>
            </a:fld>
            <a:endParaRPr lang="en-US"/>
          </a:p>
        </p:txBody>
      </p:sp>
    </p:spTree>
    <p:extLst>
      <p:ext uri="{BB962C8B-B14F-4D97-AF65-F5344CB8AC3E}">
        <p14:creationId xmlns:p14="http://schemas.microsoft.com/office/powerpoint/2010/main" val="1236656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15BC3-F358-378A-E407-F0CAE090CF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8F6EFF-B73E-B22D-3DB9-E621ACD1F3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8EAA16-2F4F-86B5-9499-6BE6942D4D0F}"/>
              </a:ext>
            </a:extLst>
          </p:cNvPr>
          <p:cNvSpPr>
            <a:spLocks noGrp="1"/>
          </p:cNvSpPr>
          <p:nvPr>
            <p:ph type="dt" sz="half" idx="10"/>
          </p:nvPr>
        </p:nvSpPr>
        <p:spPr/>
        <p:txBody>
          <a:bodyPr/>
          <a:lstStyle/>
          <a:p>
            <a:fld id="{A3A7E3C5-7BAA-C743-AB3F-EFEA5DD4A9B6}" type="datetimeFigureOut">
              <a:rPr lang="en-US" smtClean="0"/>
              <a:t>2/5/2024</a:t>
            </a:fld>
            <a:endParaRPr lang="en-US"/>
          </a:p>
        </p:txBody>
      </p:sp>
      <p:sp>
        <p:nvSpPr>
          <p:cNvPr id="5" name="Footer Placeholder 4">
            <a:extLst>
              <a:ext uri="{FF2B5EF4-FFF2-40B4-BE49-F238E27FC236}">
                <a16:creationId xmlns:a16="http://schemas.microsoft.com/office/drawing/2014/main" id="{95881EEF-34E5-F788-5C64-EB3DAF3EB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614908-CA44-672E-1689-B512FCAC80D2}"/>
              </a:ext>
            </a:extLst>
          </p:cNvPr>
          <p:cNvSpPr>
            <a:spLocks noGrp="1"/>
          </p:cNvSpPr>
          <p:nvPr>
            <p:ph type="sldNum" sz="quarter" idx="12"/>
          </p:nvPr>
        </p:nvSpPr>
        <p:spPr/>
        <p:txBody>
          <a:bodyPr/>
          <a:lstStyle/>
          <a:p>
            <a:fld id="{BA4DA3CC-BEE5-B943-931E-45C67B441D90}" type="slidenum">
              <a:rPr lang="en-US" smtClean="0"/>
              <a:t>‹#›</a:t>
            </a:fld>
            <a:endParaRPr lang="en-US"/>
          </a:p>
        </p:txBody>
      </p:sp>
    </p:spTree>
    <p:extLst>
      <p:ext uri="{BB962C8B-B14F-4D97-AF65-F5344CB8AC3E}">
        <p14:creationId xmlns:p14="http://schemas.microsoft.com/office/powerpoint/2010/main" val="2083258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6D961-A580-FC52-26B7-AC40ACA34A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8B216E-7EA0-99B7-C9FB-B80F2D7015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96B359-6B16-2AFE-D36C-B89880B62A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CE79BE-00F0-4821-35E7-0B29461D4481}"/>
              </a:ext>
            </a:extLst>
          </p:cNvPr>
          <p:cNvSpPr>
            <a:spLocks noGrp="1"/>
          </p:cNvSpPr>
          <p:nvPr>
            <p:ph type="dt" sz="half" idx="10"/>
          </p:nvPr>
        </p:nvSpPr>
        <p:spPr/>
        <p:txBody>
          <a:bodyPr/>
          <a:lstStyle/>
          <a:p>
            <a:fld id="{A3A7E3C5-7BAA-C743-AB3F-EFEA5DD4A9B6}" type="datetimeFigureOut">
              <a:rPr lang="en-US" smtClean="0"/>
              <a:t>2/5/2024</a:t>
            </a:fld>
            <a:endParaRPr lang="en-US"/>
          </a:p>
        </p:txBody>
      </p:sp>
      <p:sp>
        <p:nvSpPr>
          <p:cNvPr id="6" name="Footer Placeholder 5">
            <a:extLst>
              <a:ext uri="{FF2B5EF4-FFF2-40B4-BE49-F238E27FC236}">
                <a16:creationId xmlns:a16="http://schemas.microsoft.com/office/drawing/2014/main" id="{3BA29FA7-539E-2ED6-650D-104A6A282F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BEE005-3303-9131-B418-96B2E2ED192C}"/>
              </a:ext>
            </a:extLst>
          </p:cNvPr>
          <p:cNvSpPr>
            <a:spLocks noGrp="1"/>
          </p:cNvSpPr>
          <p:nvPr>
            <p:ph type="sldNum" sz="quarter" idx="12"/>
          </p:nvPr>
        </p:nvSpPr>
        <p:spPr/>
        <p:txBody>
          <a:bodyPr/>
          <a:lstStyle/>
          <a:p>
            <a:fld id="{BA4DA3CC-BEE5-B943-931E-45C67B441D90}" type="slidenum">
              <a:rPr lang="en-US" smtClean="0"/>
              <a:t>‹#›</a:t>
            </a:fld>
            <a:endParaRPr lang="en-US"/>
          </a:p>
        </p:txBody>
      </p:sp>
    </p:spTree>
    <p:extLst>
      <p:ext uri="{BB962C8B-B14F-4D97-AF65-F5344CB8AC3E}">
        <p14:creationId xmlns:p14="http://schemas.microsoft.com/office/powerpoint/2010/main" val="3522892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847E6-C995-28A3-991E-DEA896A4AD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88BC78-0BD5-D44B-F63E-869ED7E6B6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B87F69-DAB3-35E8-7A89-738B37436D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F21671-B833-4391-21C2-0681D8A943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CB53AC-F5C6-C98E-1CF6-2FAA18ED89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9323F0-8599-3267-345E-38C108F146AB}"/>
              </a:ext>
            </a:extLst>
          </p:cNvPr>
          <p:cNvSpPr>
            <a:spLocks noGrp="1"/>
          </p:cNvSpPr>
          <p:nvPr>
            <p:ph type="dt" sz="half" idx="10"/>
          </p:nvPr>
        </p:nvSpPr>
        <p:spPr/>
        <p:txBody>
          <a:bodyPr/>
          <a:lstStyle/>
          <a:p>
            <a:fld id="{A3A7E3C5-7BAA-C743-AB3F-EFEA5DD4A9B6}" type="datetimeFigureOut">
              <a:rPr lang="en-US" smtClean="0"/>
              <a:t>2/5/2024</a:t>
            </a:fld>
            <a:endParaRPr lang="en-US"/>
          </a:p>
        </p:txBody>
      </p:sp>
      <p:sp>
        <p:nvSpPr>
          <p:cNvPr id="8" name="Footer Placeholder 7">
            <a:extLst>
              <a:ext uri="{FF2B5EF4-FFF2-40B4-BE49-F238E27FC236}">
                <a16:creationId xmlns:a16="http://schemas.microsoft.com/office/drawing/2014/main" id="{D3A5AAB4-6B08-93AE-63A1-95DC67FE6A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EFC7D9-5848-4103-2C53-3A8D9763D871}"/>
              </a:ext>
            </a:extLst>
          </p:cNvPr>
          <p:cNvSpPr>
            <a:spLocks noGrp="1"/>
          </p:cNvSpPr>
          <p:nvPr>
            <p:ph type="sldNum" sz="quarter" idx="12"/>
          </p:nvPr>
        </p:nvSpPr>
        <p:spPr/>
        <p:txBody>
          <a:bodyPr/>
          <a:lstStyle/>
          <a:p>
            <a:fld id="{BA4DA3CC-BEE5-B943-931E-45C67B441D90}" type="slidenum">
              <a:rPr lang="en-US" smtClean="0"/>
              <a:t>‹#›</a:t>
            </a:fld>
            <a:endParaRPr lang="en-US"/>
          </a:p>
        </p:txBody>
      </p:sp>
    </p:spTree>
    <p:extLst>
      <p:ext uri="{BB962C8B-B14F-4D97-AF65-F5344CB8AC3E}">
        <p14:creationId xmlns:p14="http://schemas.microsoft.com/office/powerpoint/2010/main" val="1696934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0665D-C959-50E5-3278-F5A4BC60A1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ECC4A6-79E3-2215-0474-F91EDC4F6DB5}"/>
              </a:ext>
            </a:extLst>
          </p:cNvPr>
          <p:cNvSpPr>
            <a:spLocks noGrp="1"/>
          </p:cNvSpPr>
          <p:nvPr>
            <p:ph type="dt" sz="half" idx="10"/>
          </p:nvPr>
        </p:nvSpPr>
        <p:spPr/>
        <p:txBody>
          <a:bodyPr/>
          <a:lstStyle/>
          <a:p>
            <a:fld id="{A3A7E3C5-7BAA-C743-AB3F-EFEA5DD4A9B6}" type="datetimeFigureOut">
              <a:rPr lang="en-US" smtClean="0"/>
              <a:t>2/5/2024</a:t>
            </a:fld>
            <a:endParaRPr lang="en-US"/>
          </a:p>
        </p:txBody>
      </p:sp>
      <p:sp>
        <p:nvSpPr>
          <p:cNvPr id="4" name="Footer Placeholder 3">
            <a:extLst>
              <a:ext uri="{FF2B5EF4-FFF2-40B4-BE49-F238E27FC236}">
                <a16:creationId xmlns:a16="http://schemas.microsoft.com/office/drawing/2014/main" id="{79CB6A55-3E29-F583-8AC7-C2B1577F27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CCF404-2F45-F3AA-64C2-ACBFB68F0CA5}"/>
              </a:ext>
            </a:extLst>
          </p:cNvPr>
          <p:cNvSpPr>
            <a:spLocks noGrp="1"/>
          </p:cNvSpPr>
          <p:nvPr>
            <p:ph type="sldNum" sz="quarter" idx="12"/>
          </p:nvPr>
        </p:nvSpPr>
        <p:spPr/>
        <p:txBody>
          <a:bodyPr/>
          <a:lstStyle/>
          <a:p>
            <a:fld id="{BA4DA3CC-BEE5-B943-931E-45C67B441D90}" type="slidenum">
              <a:rPr lang="en-US" smtClean="0"/>
              <a:t>‹#›</a:t>
            </a:fld>
            <a:endParaRPr lang="en-US"/>
          </a:p>
        </p:txBody>
      </p:sp>
    </p:spTree>
    <p:extLst>
      <p:ext uri="{BB962C8B-B14F-4D97-AF65-F5344CB8AC3E}">
        <p14:creationId xmlns:p14="http://schemas.microsoft.com/office/powerpoint/2010/main" val="3885046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E63F05-33CF-7837-969D-E988BF694E92}"/>
              </a:ext>
            </a:extLst>
          </p:cNvPr>
          <p:cNvSpPr>
            <a:spLocks noGrp="1"/>
          </p:cNvSpPr>
          <p:nvPr>
            <p:ph type="dt" sz="half" idx="10"/>
          </p:nvPr>
        </p:nvSpPr>
        <p:spPr/>
        <p:txBody>
          <a:bodyPr/>
          <a:lstStyle/>
          <a:p>
            <a:fld id="{A3A7E3C5-7BAA-C743-AB3F-EFEA5DD4A9B6}" type="datetimeFigureOut">
              <a:rPr lang="en-US" smtClean="0"/>
              <a:t>2/5/2024</a:t>
            </a:fld>
            <a:endParaRPr lang="en-US"/>
          </a:p>
        </p:txBody>
      </p:sp>
      <p:sp>
        <p:nvSpPr>
          <p:cNvPr id="3" name="Footer Placeholder 2">
            <a:extLst>
              <a:ext uri="{FF2B5EF4-FFF2-40B4-BE49-F238E27FC236}">
                <a16:creationId xmlns:a16="http://schemas.microsoft.com/office/drawing/2014/main" id="{C5C0BF6D-E232-1169-0AB3-C00DF4AC4D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CE7B4B-8135-A262-E759-B89D3D30E3A5}"/>
              </a:ext>
            </a:extLst>
          </p:cNvPr>
          <p:cNvSpPr>
            <a:spLocks noGrp="1"/>
          </p:cNvSpPr>
          <p:nvPr>
            <p:ph type="sldNum" sz="quarter" idx="12"/>
          </p:nvPr>
        </p:nvSpPr>
        <p:spPr/>
        <p:txBody>
          <a:bodyPr/>
          <a:lstStyle/>
          <a:p>
            <a:fld id="{BA4DA3CC-BEE5-B943-931E-45C67B441D90}" type="slidenum">
              <a:rPr lang="en-US" smtClean="0"/>
              <a:t>‹#›</a:t>
            </a:fld>
            <a:endParaRPr lang="en-US"/>
          </a:p>
        </p:txBody>
      </p:sp>
    </p:spTree>
    <p:extLst>
      <p:ext uri="{BB962C8B-B14F-4D97-AF65-F5344CB8AC3E}">
        <p14:creationId xmlns:p14="http://schemas.microsoft.com/office/powerpoint/2010/main" val="3730986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6914C-455B-024C-4FC7-615EC66A57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E97960-030B-B4FF-75A7-18D84CF29B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E50F1B-2D44-93BE-AA27-E24076A4EE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2BF520-367C-71C3-9630-F4FE64E4F29B}"/>
              </a:ext>
            </a:extLst>
          </p:cNvPr>
          <p:cNvSpPr>
            <a:spLocks noGrp="1"/>
          </p:cNvSpPr>
          <p:nvPr>
            <p:ph type="dt" sz="half" idx="10"/>
          </p:nvPr>
        </p:nvSpPr>
        <p:spPr/>
        <p:txBody>
          <a:bodyPr/>
          <a:lstStyle/>
          <a:p>
            <a:fld id="{A3A7E3C5-7BAA-C743-AB3F-EFEA5DD4A9B6}" type="datetimeFigureOut">
              <a:rPr lang="en-US" smtClean="0"/>
              <a:t>2/5/2024</a:t>
            </a:fld>
            <a:endParaRPr lang="en-US"/>
          </a:p>
        </p:txBody>
      </p:sp>
      <p:sp>
        <p:nvSpPr>
          <p:cNvPr id="6" name="Footer Placeholder 5">
            <a:extLst>
              <a:ext uri="{FF2B5EF4-FFF2-40B4-BE49-F238E27FC236}">
                <a16:creationId xmlns:a16="http://schemas.microsoft.com/office/drawing/2014/main" id="{01D8878D-5136-0816-BBF1-DBBE5E2661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7E4DC3-2922-8AC4-B72C-770D9B10097D}"/>
              </a:ext>
            </a:extLst>
          </p:cNvPr>
          <p:cNvSpPr>
            <a:spLocks noGrp="1"/>
          </p:cNvSpPr>
          <p:nvPr>
            <p:ph type="sldNum" sz="quarter" idx="12"/>
          </p:nvPr>
        </p:nvSpPr>
        <p:spPr/>
        <p:txBody>
          <a:bodyPr/>
          <a:lstStyle/>
          <a:p>
            <a:fld id="{BA4DA3CC-BEE5-B943-931E-45C67B441D90}" type="slidenum">
              <a:rPr lang="en-US" smtClean="0"/>
              <a:t>‹#›</a:t>
            </a:fld>
            <a:endParaRPr lang="en-US"/>
          </a:p>
        </p:txBody>
      </p:sp>
    </p:spTree>
    <p:extLst>
      <p:ext uri="{BB962C8B-B14F-4D97-AF65-F5344CB8AC3E}">
        <p14:creationId xmlns:p14="http://schemas.microsoft.com/office/powerpoint/2010/main" val="606805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2E87C-0C41-C8BA-B537-02C280A60E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45E22D-07B9-EC4B-70C6-0A287CD270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672BEC-C864-55E9-F60E-B160BB1D4C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F5E61A-A5AA-DEA7-B79E-B4DD019D136D}"/>
              </a:ext>
            </a:extLst>
          </p:cNvPr>
          <p:cNvSpPr>
            <a:spLocks noGrp="1"/>
          </p:cNvSpPr>
          <p:nvPr>
            <p:ph type="dt" sz="half" idx="10"/>
          </p:nvPr>
        </p:nvSpPr>
        <p:spPr/>
        <p:txBody>
          <a:bodyPr/>
          <a:lstStyle/>
          <a:p>
            <a:fld id="{A3A7E3C5-7BAA-C743-AB3F-EFEA5DD4A9B6}" type="datetimeFigureOut">
              <a:rPr lang="en-US" smtClean="0"/>
              <a:t>2/5/2024</a:t>
            </a:fld>
            <a:endParaRPr lang="en-US"/>
          </a:p>
        </p:txBody>
      </p:sp>
      <p:sp>
        <p:nvSpPr>
          <p:cNvPr id="6" name="Footer Placeholder 5">
            <a:extLst>
              <a:ext uri="{FF2B5EF4-FFF2-40B4-BE49-F238E27FC236}">
                <a16:creationId xmlns:a16="http://schemas.microsoft.com/office/drawing/2014/main" id="{0D50841B-F1DF-121F-6B51-B3C269657F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B0FB6C-BA75-9779-E756-14F393DA24C2}"/>
              </a:ext>
            </a:extLst>
          </p:cNvPr>
          <p:cNvSpPr>
            <a:spLocks noGrp="1"/>
          </p:cNvSpPr>
          <p:nvPr>
            <p:ph type="sldNum" sz="quarter" idx="12"/>
          </p:nvPr>
        </p:nvSpPr>
        <p:spPr/>
        <p:txBody>
          <a:bodyPr/>
          <a:lstStyle/>
          <a:p>
            <a:fld id="{BA4DA3CC-BEE5-B943-931E-45C67B441D90}" type="slidenum">
              <a:rPr lang="en-US" smtClean="0"/>
              <a:t>‹#›</a:t>
            </a:fld>
            <a:endParaRPr lang="en-US"/>
          </a:p>
        </p:txBody>
      </p:sp>
    </p:spTree>
    <p:extLst>
      <p:ext uri="{BB962C8B-B14F-4D97-AF65-F5344CB8AC3E}">
        <p14:creationId xmlns:p14="http://schemas.microsoft.com/office/powerpoint/2010/main" val="588868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109C41-6111-2271-CE18-3EA57D831C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216F13-2091-F0F7-A4EE-9C9DF35B0D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C2CD5E-329F-638D-5868-A3A1497193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A7E3C5-7BAA-C743-AB3F-EFEA5DD4A9B6}" type="datetimeFigureOut">
              <a:rPr lang="en-US" smtClean="0"/>
              <a:t>2/5/2024</a:t>
            </a:fld>
            <a:endParaRPr lang="en-US"/>
          </a:p>
        </p:txBody>
      </p:sp>
      <p:sp>
        <p:nvSpPr>
          <p:cNvPr id="5" name="Footer Placeholder 4">
            <a:extLst>
              <a:ext uri="{FF2B5EF4-FFF2-40B4-BE49-F238E27FC236}">
                <a16:creationId xmlns:a16="http://schemas.microsoft.com/office/drawing/2014/main" id="{F6A60014-7542-73A0-16B7-642E2E5C96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05CF6D-EB2F-77BC-99A3-4FB6DF7F7F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4DA3CC-BEE5-B943-931E-45C67B441D90}" type="slidenum">
              <a:rPr lang="en-US" smtClean="0"/>
              <a:t>‹#›</a:t>
            </a:fld>
            <a:endParaRPr lang="en-US"/>
          </a:p>
        </p:txBody>
      </p:sp>
    </p:spTree>
    <p:extLst>
      <p:ext uri="{BB962C8B-B14F-4D97-AF65-F5344CB8AC3E}">
        <p14:creationId xmlns:p14="http://schemas.microsoft.com/office/powerpoint/2010/main" val="237163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47A93-0807-F5CC-4903-E4E5122D1357}"/>
              </a:ext>
            </a:extLst>
          </p:cNvPr>
          <p:cNvSpPr>
            <a:spLocks noGrp="1"/>
          </p:cNvSpPr>
          <p:nvPr>
            <p:ph type="ctrTitle"/>
          </p:nvPr>
        </p:nvSpPr>
        <p:spPr>
          <a:xfrm>
            <a:off x="724931" y="1801985"/>
            <a:ext cx="5622324" cy="2387600"/>
          </a:xfrm>
        </p:spPr>
        <p:txBody>
          <a:bodyPr/>
          <a:lstStyle/>
          <a:p>
            <a:pPr algn="l"/>
            <a:r>
              <a:rPr lang="hu-HU" sz="6600" b="1" dirty="0">
                <a:solidFill>
                  <a:srgbClr val="BA1F00"/>
                </a:solidFill>
                <a:latin typeface="Arial Rounded MT Bold" panose="020F0704030504030204" pitchFamily="34" charset="77"/>
                <a:ea typeface="Ayuthaya" pitchFamily="2" charset="-34"/>
                <a:cs typeface="Ayuthaya" pitchFamily="2" charset="-34"/>
              </a:rPr>
              <a:t>IZZÍTSD</a:t>
            </a:r>
            <a:r>
              <a:rPr lang="en-US" b="1" dirty="0">
                <a:solidFill>
                  <a:schemeClr val="accent4">
                    <a:lumMod val="75000"/>
                  </a:schemeClr>
                </a:solidFill>
                <a:latin typeface="Century Gothic" panose="020B0502020202020204" pitchFamily="34" charset="0"/>
                <a:ea typeface="Ayuthaya" pitchFamily="2" charset="-34"/>
                <a:cs typeface="Ayuthaya" pitchFamily="2" charset="-34"/>
              </a:rPr>
              <a:t> </a:t>
            </a:r>
            <a:r>
              <a:rPr lang="hu-HU" b="1" dirty="0">
                <a:solidFill>
                  <a:schemeClr val="tx1">
                    <a:lumMod val="75000"/>
                    <a:lumOff val="25000"/>
                  </a:schemeClr>
                </a:solidFill>
                <a:latin typeface="Avenir Book" panose="02000503020000020003" pitchFamily="2" charset="0"/>
              </a:rPr>
              <a:t>FEL AZ IMAÉLETED!</a:t>
            </a:r>
            <a:endParaRPr lang="en-US" b="1" dirty="0">
              <a:solidFill>
                <a:schemeClr val="tx1">
                  <a:lumMod val="75000"/>
                  <a:lumOff val="25000"/>
                </a:schemeClr>
              </a:solidFill>
              <a:latin typeface="Avenir Book" panose="02000503020000020003" pitchFamily="2" charset="0"/>
            </a:endParaRPr>
          </a:p>
        </p:txBody>
      </p:sp>
      <p:sp>
        <p:nvSpPr>
          <p:cNvPr id="3" name="Subtitle 2">
            <a:extLst>
              <a:ext uri="{FF2B5EF4-FFF2-40B4-BE49-F238E27FC236}">
                <a16:creationId xmlns:a16="http://schemas.microsoft.com/office/drawing/2014/main" id="{E2145BAE-582D-EE39-1466-0B1585ED38B8}"/>
              </a:ext>
            </a:extLst>
          </p:cNvPr>
          <p:cNvSpPr>
            <a:spLocks noGrp="1"/>
          </p:cNvSpPr>
          <p:nvPr>
            <p:ph type="subTitle" idx="1"/>
          </p:nvPr>
        </p:nvSpPr>
        <p:spPr>
          <a:xfrm>
            <a:off x="869310" y="4224265"/>
            <a:ext cx="5622324" cy="1655762"/>
          </a:xfrm>
        </p:spPr>
        <p:txBody>
          <a:bodyPr>
            <a:normAutofit/>
          </a:bodyPr>
          <a:lstStyle/>
          <a:p>
            <a:pPr algn="l"/>
            <a:r>
              <a:rPr lang="hu-HU" sz="1800" dirty="0">
                <a:solidFill>
                  <a:schemeClr val="tx1">
                    <a:lumMod val="75000"/>
                    <a:lumOff val="25000"/>
                  </a:schemeClr>
                </a:solidFill>
                <a:latin typeface="Avenir Book" panose="02000503020000020003" pitchFamily="2" charset="0"/>
              </a:rPr>
              <a:t>Írta: </a:t>
            </a:r>
            <a:r>
              <a:rPr lang="en-US" sz="1800" dirty="0">
                <a:solidFill>
                  <a:schemeClr val="tx1">
                    <a:lumMod val="75000"/>
                    <a:lumOff val="25000"/>
                  </a:schemeClr>
                </a:solidFill>
                <a:latin typeface="Avenir Book" panose="02000503020000020003" pitchFamily="2" charset="0"/>
              </a:rPr>
              <a:t>Linda Mei Lin Koh, Ed.D.</a:t>
            </a:r>
            <a:endParaRPr lang="hu-HU" sz="1800" dirty="0">
              <a:solidFill>
                <a:schemeClr val="tx1">
                  <a:lumMod val="75000"/>
                  <a:lumOff val="25000"/>
                </a:schemeClr>
              </a:solidFill>
              <a:latin typeface="Avenir Book" panose="02000503020000020003" pitchFamily="2" charset="0"/>
            </a:endParaRPr>
          </a:p>
          <a:p>
            <a:pPr algn="l"/>
            <a:endParaRPr lang="hu-HU" sz="1800" dirty="0">
              <a:solidFill>
                <a:schemeClr val="tx1">
                  <a:lumMod val="75000"/>
                  <a:lumOff val="25000"/>
                </a:schemeClr>
              </a:solidFill>
              <a:latin typeface="Avenir Book" panose="02000503020000020003" pitchFamily="2" charset="0"/>
            </a:endParaRPr>
          </a:p>
          <a:p>
            <a:pPr algn="l"/>
            <a:r>
              <a:rPr lang="en-US" sz="1800" dirty="0">
                <a:solidFill>
                  <a:schemeClr val="tx1">
                    <a:lumMod val="75000"/>
                    <a:lumOff val="25000"/>
                  </a:schemeClr>
                </a:solidFill>
                <a:latin typeface="Avenir Book" panose="02000503020000020003" pitchFamily="2" charset="0"/>
              </a:rPr>
              <a:t> </a:t>
            </a:r>
            <a:endParaRPr lang="hu-HU" sz="1800" dirty="0">
              <a:solidFill>
                <a:schemeClr val="tx1">
                  <a:lumMod val="75000"/>
                  <a:lumOff val="25000"/>
                </a:schemeClr>
              </a:solidFill>
              <a:latin typeface="Avenir Book" panose="02000503020000020003" pitchFamily="2" charset="0"/>
            </a:endParaRPr>
          </a:p>
          <a:p>
            <a:pPr algn="l"/>
            <a:r>
              <a:rPr lang="hu-HU" sz="1800" dirty="0">
                <a:solidFill>
                  <a:schemeClr val="tx1">
                    <a:lumMod val="75000"/>
                    <a:lumOff val="25000"/>
                  </a:schemeClr>
                </a:solidFill>
                <a:latin typeface="Avenir Book" panose="02000503020000020003" pitchFamily="2" charset="0"/>
              </a:rPr>
              <a:t>Magyar nyelvre fordította: Tokics Ildikó</a:t>
            </a:r>
            <a:endParaRPr lang="en-US" sz="1800" dirty="0">
              <a:solidFill>
                <a:schemeClr val="tx1">
                  <a:lumMod val="75000"/>
                  <a:lumOff val="25000"/>
                </a:schemeClr>
              </a:solidFill>
              <a:latin typeface="Avenir Book" panose="02000503020000020003" pitchFamily="2" charset="0"/>
            </a:endParaRPr>
          </a:p>
        </p:txBody>
      </p:sp>
      <p:sp>
        <p:nvSpPr>
          <p:cNvPr id="4" name="TextBox 3">
            <a:extLst>
              <a:ext uri="{FF2B5EF4-FFF2-40B4-BE49-F238E27FC236}">
                <a16:creationId xmlns:a16="http://schemas.microsoft.com/office/drawing/2014/main" id="{790CA9D6-79D6-C31B-CE9E-18962A38F3CF}"/>
              </a:ext>
            </a:extLst>
          </p:cNvPr>
          <p:cNvSpPr txBox="1"/>
          <p:nvPr/>
        </p:nvSpPr>
        <p:spPr>
          <a:xfrm>
            <a:off x="987735" y="6165691"/>
            <a:ext cx="4106124" cy="584775"/>
          </a:xfrm>
          <a:prstGeom prst="rect">
            <a:avLst/>
          </a:prstGeom>
          <a:noFill/>
        </p:spPr>
        <p:txBody>
          <a:bodyPr wrap="none" rtlCol="0">
            <a:spAutoFit/>
          </a:bodyPr>
          <a:lstStyle/>
          <a:p>
            <a:r>
              <a:rPr lang="hu-HU" sz="1600" dirty="0">
                <a:latin typeface="Avenir Book" panose="02000503020000020003" pitchFamily="2" charset="0"/>
              </a:rPr>
              <a:t>NŐK NEMZETKÖZI IMANAPJA </a:t>
            </a:r>
            <a:r>
              <a:rPr lang="en-US" sz="1600" dirty="0">
                <a:latin typeface="Avenir Book" panose="02000503020000020003" pitchFamily="2" charset="0"/>
              </a:rPr>
              <a:t>2024</a:t>
            </a:r>
          </a:p>
          <a:p>
            <a:r>
              <a:rPr lang="hu-HU" sz="1600" dirty="0">
                <a:latin typeface="Avenir Book" panose="02000503020000020003" pitchFamily="2" charset="0"/>
              </a:rPr>
              <a:t>Generál Konferencia, Női Szolgálatok Osztálya</a:t>
            </a:r>
            <a:endParaRPr lang="en-US" dirty="0">
              <a:latin typeface="Avenir Book" panose="02000503020000020003" pitchFamily="2" charset="0"/>
            </a:endParaRPr>
          </a:p>
        </p:txBody>
      </p:sp>
    </p:spTree>
    <p:extLst>
      <p:ext uri="{BB962C8B-B14F-4D97-AF65-F5344CB8AC3E}">
        <p14:creationId xmlns:p14="http://schemas.microsoft.com/office/powerpoint/2010/main" val="2555452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635E9-B525-4128-4FB4-928A09FC5CC3}"/>
              </a:ext>
            </a:extLst>
          </p:cNvPr>
          <p:cNvSpPr>
            <a:spLocks noGrp="1"/>
          </p:cNvSpPr>
          <p:nvPr>
            <p:ph type="title"/>
          </p:nvPr>
        </p:nvSpPr>
        <p:spPr>
          <a:xfrm>
            <a:off x="1267326" y="365126"/>
            <a:ext cx="8840501" cy="725738"/>
          </a:xfrm>
        </p:spPr>
        <p:txBody>
          <a:bodyPr/>
          <a:lstStyle/>
          <a:p>
            <a:r>
              <a:rPr lang="hu-HU" b="1" dirty="0">
                <a:solidFill>
                  <a:schemeClr val="tx1">
                    <a:lumMod val="75000"/>
                    <a:lumOff val="25000"/>
                  </a:schemeClr>
                </a:solidFill>
                <a:latin typeface="Avenir Book" panose="02000503020000020003" pitchFamily="2" charset="0"/>
              </a:rPr>
              <a:t>Máté </a:t>
            </a:r>
            <a:r>
              <a:rPr lang="en-US" b="1" dirty="0">
                <a:solidFill>
                  <a:schemeClr val="tx1">
                    <a:lumMod val="75000"/>
                    <a:lumOff val="25000"/>
                  </a:schemeClr>
                </a:solidFill>
                <a:latin typeface="Avenir Book" panose="02000503020000020003" pitchFamily="2" charset="0"/>
              </a:rPr>
              <a:t>5</a:t>
            </a:r>
            <a:r>
              <a:rPr lang="hu-HU" b="1" dirty="0">
                <a:solidFill>
                  <a:schemeClr val="tx1">
                    <a:lumMod val="75000"/>
                    <a:lumOff val="25000"/>
                  </a:schemeClr>
                </a:solidFill>
                <a:latin typeface="Avenir Book" panose="02000503020000020003" pitchFamily="2" charset="0"/>
              </a:rPr>
              <a:t>. fejezet</a:t>
            </a:r>
            <a:endParaRPr lang="en-US" b="1" dirty="0">
              <a:solidFill>
                <a:schemeClr val="tx1">
                  <a:lumMod val="75000"/>
                  <a:lumOff val="25000"/>
                </a:schemeClr>
              </a:solidFill>
              <a:latin typeface="Avenir Book" panose="02000503020000020003" pitchFamily="2" charset="0"/>
            </a:endParaRPr>
          </a:p>
        </p:txBody>
      </p:sp>
      <p:sp>
        <p:nvSpPr>
          <p:cNvPr id="3" name="Content Placeholder 2">
            <a:extLst>
              <a:ext uri="{FF2B5EF4-FFF2-40B4-BE49-F238E27FC236}">
                <a16:creationId xmlns:a16="http://schemas.microsoft.com/office/drawing/2014/main" id="{39C7BB82-CC44-E25C-7A08-C66790A1D737}"/>
              </a:ext>
            </a:extLst>
          </p:cNvPr>
          <p:cNvSpPr>
            <a:spLocks noGrp="1"/>
          </p:cNvSpPr>
          <p:nvPr>
            <p:ph idx="1"/>
          </p:nvPr>
        </p:nvSpPr>
        <p:spPr>
          <a:xfrm>
            <a:off x="1010653" y="1420886"/>
            <a:ext cx="9097173" cy="5268671"/>
          </a:xfrm>
        </p:spPr>
        <p:txBody>
          <a:bodyPr>
            <a:noAutofit/>
          </a:bodyPr>
          <a:lstStyle/>
          <a:p>
            <a:pPr indent="180340" algn="just"/>
            <a:r>
              <a:rPr lang="hu-HU" sz="3000" dirty="0">
                <a:solidFill>
                  <a:srgbClr val="333333"/>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„Ti vagytok a föld sója. Ha pedig a só megízetlenül, mivel lehetne ízét visszaadni? Semmire sem való már, csak arra, hogy kidobják, és eltapossák az emberek” (13. vers).</a:t>
            </a:r>
            <a:endParaRPr lang="hu-HU" sz="3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indent="180340" algn="just"/>
            <a:r>
              <a:rPr lang="hu-HU" sz="3000" dirty="0">
                <a:solidFill>
                  <a:srgbClr val="333333"/>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„Ti vagytok a világ világossága. Nem rejthető el a hegyen épült város. Lámpást sem azért gyújtanak, hogy a véka alá tegyék, hanem a lámpatartóra, hogy világítson mindenkinek a házban. Úgy ragyogjon a ti világosságotok az emberek előtt, hogy lássák jó cselekedeteiteket, és dicsőítsék a ti mennyei Atyátokat” (14–16. versek).</a:t>
            </a:r>
            <a:endParaRPr lang="hu-HU" sz="3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4547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635E9-B525-4128-4FB4-928A09FC5CC3}"/>
              </a:ext>
            </a:extLst>
          </p:cNvPr>
          <p:cNvSpPr>
            <a:spLocks noGrp="1"/>
          </p:cNvSpPr>
          <p:nvPr>
            <p:ph type="title"/>
          </p:nvPr>
        </p:nvSpPr>
        <p:spPr>
          <a:xfrm>
            <a:off x="1606378" y="365125"/>
            <a:ext cx="8501449" cy="1325563"/>
          </a:xfrm>
        </p:spPr>
        <p:txBody>
          <a:bodyPr/>
          <a:lstStyle/>
          <a:p>
            <a:r>
              <a:rPr lang="hu-HU" b="1" dirty="0">
                <a:solidFill>
                  <a:schemeClr val="tx1">
                    <a:lumMod val="75000"/>
                    <a:lumOff val="25000"/>
                  </a:schemeClr>
                </a:solidFill>
                <a:latin typeface="Avenir Book" panose="02000503020000020003" pitchFamily="2" charset="0"/>
                <a:ea typeface="DengXian" panose="02010600030101010101" pitchFamily="2" charset="-122"/>
              </a:rPr>
              <a:t>Zsoltárok</a:t>
            </a:r>
            <a:r>
              <a:rPr lang="en-US" sz="4400" b="1" dirty="0">
                <a:solidFill>
                  <a:schemeClr val="tx1">
                    <a:lumMod val="75000"/>
                    <a:lumOff val="25000"/>
                  </a:schemeClr>
                </a:solidFill>
                <a:effectLst/>
                <a:latin typeface="Avenir Book" panose="02000503020000020003" pitchFamily="2" charset="0"/>
                <a:ea typeface="DengXian" panose="02010600030101010101" pitchFamily="2" charset="-122"/>
              </a:rPr>
              <a:t> 51:10, 12</a:t>
            </a:r>
            <a:endParaRPr lang="en-US" b="1" dirty="0">
              <a:solidFill>
                <a:schemeClr val="tx1">
                  <a:lumMod val="75000"/>
                  <a:lumOff val="25000"/>
                </a:schemeClr>
              </a:solidFill>
            </a:endParaRPr>
          </a:p>
        </p:txBody>
      </p:sp>
      <p:sp>
        <p:nvSpPr>
          <p:cNvPr id="3" name="Content Placeholder 2">
            <a:extLst>
              <a:ext uri="{FF2B5EF4-FFF2-40B4-BE49-F238E27FC236}">
                <a16:creationId xmlns:a16="http://schemas.microsoft.com/office/drawing/2014/main" id="{39C7BB82-CC44-E25C-7A08-C66790A1D737}"/>
              </a:ext>
            </a:extLst>
          </p:cNvPr>
          <p:cNvSpPr>
            <a:spLocks noGrp="1"/>
          </p:cNvSpPr>
          <p:nvPr>
            <p:ph idx="1"/>
          </p:nvPr>
        </p:nvSpPr>
        <p:spPr>
          <a:xfrm>
            <a:off x="1606378" y="1837982"/>
            <a:ext cx="8501449" cy="4351338"/>
          </a:xfrm>
        </p:spPr>
        <p:txBody>
          <a:bodyPr>
            <a:normAutofit/>
          </a:bodyPr>
          <a:lstStyle/>
          <a:p>
            <a:pPr marL="0" indent="0">
              <a:buNone/>
            </a:pPr>
            <a:r>
              <a:rPr lang="hu-HU" sz="3600" dirty="0">
                <a:solidFill>
                  <a:srgbClr val="333333"/>
                </a:solidFill>
                <a:effectLst/>
                <a:latin typeface="Calibri" panose="020F0502020204030204" pitchFamily="34" charset="0"/>
                <a:ea typeface="Calibri" panose="020F0502020204030204" pitchFamily="34" charset="0"/>
              </a:rPr>
              <a:t>„Tiszta szívet teremts bennem, Istenem, és az erős lelket újítsd meg bennem!”</a:t>
            </a:r>
            <a:endParaRPr lang="en-US" sz="3600" dirty="0">
              <a:latin typeface="Avenir Book" panose="02000503020000020003" pitchFamily="2" charset="0"/>
              <a:ea typeface="DengXian" panose="02010600030101010101" pitchFamily="2" charset="-122"/>
            </a:endParaRPr>
          </a:p>
          <a:p>
            <a:pPr marL="0" indent="0">
              <a:buNone/>
            </a:pPr>
            <a:r>
              <a:rPr lang="hu-HU" sz="3600" dirty="0">
                <a:latin typeface="Avenir Book" panose="02000503020000020003" pitchFamily="2" charset="0"/>
                <a:ea typeface="DengXian" panose="02010600030101010101" pitchFamily="2" charset="-122"/>
              </a:rPr>
              <a:t>„Erős Lélek”</a:t>
            </a:r>
            <a:endParaRPr lang="en-US" sz="4800" dirty="0">
              <a:latin typeface="Avenir Book" panose="02000503020000020003" pitchFamily="2" charset="0"/>
            </a:endParaRPr>
          </a:p>
        </p:txBody>
      </p:sp>
    </p:spTree>
    <p:extLst>
      <p:ext uri="{BB962C8B-B14F-4D97-AF65-F5344CB8AC3E}">
        <p14:creationId xmlns:p14="http://schemas.microsoft.com/office/powerpoint/2010/main" val="2509771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446AD-1D53-A5F4-4518-E90ACB163B17}"/>
              </a:ext>
            </a:extLst>
          </p:cNvPr>
          <p:cNvSpPr>
            <a:spLocks noGrp="1"/>
          </p:cNvSpPr>
          <p:nvPr>
            <p:ph type="title"/>
          </p:nvPr>
        </p:nvSpPr>
        <p:spPr>
          <a:xfrm>
            <a:off x="397910" y="1486264"/>
            <a:ext cx="9263620" cy="2852737"/>
          </a:xfrm>
        </p:spPr>
        <p:txBody>
          <a:bodyPr anchor="ctr"/>
          <a:lstStyle/>
          <a:p>
            <a:pPr algn="r"/>
            <a:r>
              <a:rPr lang="hu-HU" sz="6000" dirty="0">
                <a:solidFill>
                  <a:schemeClr val="tx1">
                    <a:lumMod val="85000"/>
                    <a:lumOff val="15000"/>
                  </a:schemeClr>
                </a:solidFill>
                <a:latin typeface="Avenir Book" panose="02000503020000020003" pitchFamily="2" charset="0"/>
              </a:rPr>
              <a:t>AZ IMA</a:t>
            </a:r>
            <a:br>
              <a:rPr lang="en-US" dirty="0">
                <a:solidFill>
                  <a:schemeClr val="tx1">
                    <a:lumMod val="65000"/>
                    <a:lumOff val="35000"/>
                  </a:schemeClr>
                </a:solidFill>
                <a:latin typeface="Avenir Book" panose="02000503020000020003" pitchFamily="2" charset="0"/>
              </a:rPr>
            </a:br>
            <a:r>
              <a:rPr lang="hu-HU" sz="8000" b="1" dirty="0">
                <a:solidFill>
                  <a:schemeClr val="accent4">
                    <a:lumMod val="20000"/>
                    <a:lumOff val="80000"/>
                  </a:schemeClr>
                </a:solidFill>
                <a:latin typeface="Avenir Book" panose="02000503020000020003" pitchFamily="2" charset="0"/>
              </a:rPr>
              <a:t>REMÉNYT</a:t>
            </a:r>
            <a:br>
              <a:rPr lang="hu-HU" sz="8000" b="1" dirty="0">
                <a:solidFill>
                  <a:schemeClr val="accent4">
                    <a:lumMod val="20000"/>
                    <a:lumOff val="80000"/>
                  </a:schemeClr>
                </a:solidFill>
                <a:latin typeface="Avenir Book" panose="02000503020000020003" pitchFamily="2" charset="0"/>
              </a:rPr>
            </a:br>
            <a:r>
              <a:rPr lang="hu-HU" b="1" dirty="0">
                <a:solidFill>
                  <a:schemeClr val="tx1">
                    <a:lumMod val="85000"/>
                    <a:lumOff val="15000"/>
                  </a:schemeClr>
                </a:solidFill>
                <a:latin typeface="Avenir Book" panose="02000503020000020003" pitchFamily="2" charset="0"/>
              </a:rPr>
              <a:t>IZZÍT</a:t>
            </a:r>
            <a:endParaRPr lang="en-US" dirty="0">
              <a:solidFill>
                <a:schemeClr val="accent4">
                  <a:lumMod val="20000"/>
                  <a:lumOff val="80000"/>
                </a:schemeClr>
              </a:solidFill>
            </a:endParaRPr>
          </a:p>
        </p:txBody>
      </p:sp>
    </p:spTree>
    <p:extLst>
      <p:ext uri="{BB962C8B-B14F-4D97-AF65-F5344CB8AC3E}">
        <p14:creationId xmlns:p14="http://schemas.microsoft.com/office/powerpoint/2010/main" val="3638671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A935-BD7D-0A67-2C55-2A07B3A14BA0}"/>
              </a:ext>
            </a:extLst>
          </p:cNvPr>
          <p:cNvSpPr>
            <a:spLocks noGrp="1"/>
          </p:cNvSpPr>
          <p:nvPr>
            <p:ph type="title"/>
          </p:nvPr>
        </p:nvSpPr>
        <p:spPr>
          <a:xfrm>
            <a:off x="838201" y="365125"/>
            <a:ext cx="7552038" cy="1325563"/>
          </a:xfrm>
        </p:spPr>
        <p:txBody>
          <a:bodyPr>
            <a:normAutofit/>
          </a:bodyPr>
          <a:lstStyle/>
          <a:p>
            <a:r>
              <a:rPr lang="en-US" b="1" dirty="0" err="1">
                <a:solidFill>
                  <a:schemeClr val="tx1">
                    <a:lumMod val="75000"/>
                    <a:lumOff val="25000"/>
                  </a:schemeClr>
                </a:solidFill>
                <a:effectLst/>
                <a:latin typeface="Avenir Book" panose="02000503020000020003" pitchFamily="2" charset="0"/>
                <a:ea typeface="DengXian" panose="02010600030101010101" pitchFamily="2" charset="-122"/>
              </a:rPr>
              <a:t>Jeremi</a:t>
            </a:r>
            <a:r>
              <a:rPr lang="hu-HU" b="1" dirty="0">
                <a:solidFill>
                  <a:schemeClr val="tx1">
                    <a:lumMod val="75000"/>
                    <a:lumOff val="25000"/>
                  </a:schemeClr>
                </a:solidFill>
                <a:latin typeface="Avenir Book" panose="02000503020000020003" pitchFamily="2" charset="0"/>
                <a:ea typeface="DengXian" panose="02010600030101010101" pitchFamily="2" charset="-122"/>
              </a:rPr>
              <a:t>ás</a:t>
            </a:r>
            <a:r>
              <a:rPr lang="en-US" b="1" dirty="0">
                <a:solidFill>
                  <a:schemeClr val="tx1">
                    <a:lumMod val="75000"/>
                    <a:lumOff val="25000"/>
                  </a:schemeClr>
                </a:solidFill>
                <a:effectLst/>
                <a:latin typeface="Avenir Book" panose="02000503020000020003" pitchFamily="2" charset="0"/>
                <a:ea typeface="DengXian" panose="02010600030101010101" pitchFamily="2" charset="-122"/>
              </a:rPr>
              <a:t> 29:11-13</a:t>
            </a:r>
            <a:endParaRPr lang="en-US" b="1" dirty="0">
              <a:solidFill>
                <a:schemeClr val="tx1">
                  <a:lumMod val="75000"/>
                  <a:lumOff val="25000"/>
                </a:schemeClr>
              </a:solidFill>
              <a:latin typeface="Avenir Book" panose="02000503020000020003" pitchFamily="2" charset="0"/>
            </a:endParaRPr>
          </a:p>
        </p:txBody>
      </p:sp>
      <p:sp>
        <p:nvSpPr>
          <p:cNvPr id="3" name="Content Placeholder 2">
            <a:extLst>
              <a:ext uri="{FF2B5EF4-FFF2-40B4-BE49-F238E27FC236}">
                <a16:creationId xmlns:a16="http://schemas.microsoft.com/office/drawing/2014/main" id="{7A5B4441-F725-35EF-56F3-622985C7B774}"/>
              </a:ext>
            </a:extLst>
          </p:cNvPr>
          <p:cNvSpPr>
            <a:spLocks noGrp="1"/>
          </p:cNvSpPr>
          <p:nvPr>
            <p:ph idx="1"/>
          </p:nvPr>
        </p:nvSpPr>
        <p:spPr>
          <a:xfrm>
            <a:off x="838201" y="1825625"/>
            <a:ext cx="7552038" cy="4351338"/>
          </a:xfrm>
        </p:spPr>
        <p:txBody>
          <a:bodyPr anchor="ctr">
            <a:normAutofit/>
          </a:bodyPr>
          <a:lstStyle/>
          <a:p>
            <a:pPr marL="0" indent="0">
              <a:buNone/>
            </a:pPr>
            <a:r>
              <a:rPr lang="hu-HU" sz="3200" dirty="0">
                <a:solidFill>
                  <a:srgbClr val="333333"/>
                </a:solidFill>
                <a:effectLst>
                  <a:outerShdw blurRad="38100" dist="38100" dir="2700000" algn="tl">
                    <a:srgbClr val="000000">
                      <a:alpha val="43137"/>
                    </a:srgbClr>
                  </a:outerShdw>
                </a:effectLst>
                <a:ea typeface="Calibri" panose="020F0502020204030204" pitchFamily="34" charset="0"/>
              </a:rPr>
              <a:t>„Mert csak én tudom, mi a tervem veletek – így szól az ÚR – jólétet és nem romlást tervezek, és reményteljes jövő az, amelyet nektek szánok. Ha segítségül hívtok, és állhatatosan imádkoztok hozzám, akkor meghallgatlak benneteket. Ha kerestek majd, megtaláltok engem, ha teljes szívből kutattok utánam.”</a:t>
            </a:r>
            <a:r>
              <a:rPr lang="hu-HU" sz="3200" dirty="0">
                <a:effectLst>
                  <a:outerShdw blurRad="38100" dist="38100" dir="2700000" algn="tl">
                    <a:srgbClr val="000000">
                      <a:alpha val="43137"/>
                    </a:srgbClr>
                  </a:outerShdw>
                </a:effectLst>
                <a:ea typeface="Calibri" panose="020F0502020204030204" pitchFamily="34" charset="0"/>
              </a:rPr>
              <a:t> </a:t>
            </a:r>
            <a:endParaRPr lang="en-US" sz="3200" dirty="0">
              <a:solidFill>
                <a:schemeClr val="tx1">
                  <a:lumMod val="75000"/>
                  <a:lumOff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76610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A935-BD7D-0A67-2C55-2A07B3A14BA0}"/>
              </a:ext>
            </a:extLst>
          </p:cNvPr>
          <p:cNvSpPr>
            <a:spLocks noGrp="1"/>
          </p:cNvSpPr>
          <p:nvPr>
            <p:ph type="title"/>
          </p:nvPr>
        </p:nvSpPr>
        <p:spPr>
          <a:xfrm>
            <a:off x="838200" y="365125"/>
            <a:ext cx="7602415" cy="1325563"/>
          </a:xfrm>
        </p:spPr>
        <p:txBody>
          <a:bodyPr>
            <a:normAutofit/>
          </a:bodyPr>
          <a:lstStyle/>
          <a:p>
            <a:r>
              <a:rPr lang="en-US" b="1" dirty="0">
                <a:solidFill>
                  <a:schemeClr val="tx1">
                    <a:lumMod val="75000"/>
                    <a:lumOff val="25000"/>
                  </a:schemeClr>
                </a:solidFill>
                <a:effectLst/>
                <a:latin typeface="Avenir Book" panose="02000503020000020003" pitchFamily="2" charset="0"/>
                <a:ea typeface="DengXian" panose="02010600030101010101" pitchFamily="2" charset="-122"/>
              </a:rPr>
              <a:t>R</a:t>
            </a:r>
            <a:r>
              <a:rPr lang="hu-HU" b="1" dirty="0" err="1">
                <a:solidFill>
                  <a:schemeClr val="tx1">
                    <a:lumMod val="75000"/>
                    <a:lumOff val="25000"/>
                  </a:schemeClr>
                </a:solidFill>
                <a:effectLst/>
                <a:latin typeface="Avenir Book" panose="02000503020000020003" pitchFamily="2" charset="0"/>
                <a:ea typeface="DengXian" panose="02010600030101010101" pitchFamily="2" charset="-122"/>
              </a:rPr>
              <a:t>óma</a:t>
            </a:r>
            <a:r>
              <a:rPr lang="en-US" b="1" dirty="0">
                <a:solidFill>
                  <a:schemeClr val="tx1">
                    <a:lumMod val="75000"/>
                    <a:lumOff val="25000"/>
                  </a:schemeClr>
                </a:solidFill>
                <a:effectLst/>
                <a:latin typeface="Avenir Book" panose="02000503020000020003" pitchFamily="2" charset="0"/>
                <a:ea typeface="DengXian" panose="02010600030101010101" pitchFamily="2" charset="-122"/>
              </a:rPr>
              <a:t> 15:4</a:t>
            </a:r>
            <a:endParaRPr lang="en-US" sz="8800" b="1" dirty="0">
              <a:solidFill>
                <a:schemeClr val="tx1">
                  <a:lumMod val="75000"/>
                  <a:lumOff val="25000"/>
                </a:schemeClr>
              </a:solidFill>
              <a:latin typeface="Avenir Book" panose="02000503020000020003" pitchFamily="2" charset="0"/>
            </a:endParaRPr>
          </a:p>
        </p:txBody>
      </p:sp>
      <p:sp>
        <p:nvSpPr>
          <p:cNvPr id="3" name="Content Placeholder 2">
            <a:extLst>
              <a:ext uri="{FF2B5EF4-FFF2-40B4-BE49-F238E27FC236}">
                <a16:creationId xmlns:a16="http://schemas.microsoft.com/office/drawing/2014/main" id="{7A5B4441-F725-35EF-56F3-622985C7B774}"/>
              </a:ext>
            </a:extLst>
          </p:cNvPr>
          <p:cNvSpPr>
            <a:spLocks noGrp="1"/>
          </p:cNvSpPr>
          <p:nvPr>
            <p:ph idx="1"/>
          </p:nvPr>
        </p:nvSpPr>
        <p:spPr>
          <a:xfrm>
            <a:off x="838200" y="1825625"/>
            <a:ext cx="7602415" cy="4351338"/>
          </a:xfrm>
        </p:spPr>
        <p:txBody>
          <a:bodyPr anchor="ctr">
            <a:normAutofit/>
          </a:bodyPr>
          <a:lstStyle/>
          <a:p>
            <a:pPr marL="0" indent="0">
              <a:buNone/>
            </a:pPr>
            <a:r>
              <a:rPr lang="hu-HU" sz="3200" dirty="0">
                <a:effectLst/>
                <a:latin typeface="Calibri" panose="020F0502020204030204" pitchFamily="34" charset="0"/>
                <a:ea typeface="Calibri" panose="020F0502020204030204" pitchFamily="34" charset="0"/>
              </a:rPr>
              <a:t>„</a:t>
            </a:r>
            <a:r>
              <a:rPr lang="hu-HU" sz="3200" dirty="0">
                <a:solidFill>
                  <a:srgbClr val="000000"/>
                </a:solidFill>
                <a:effectLst/>
                <a:latin typeface="Calibri" panose="020F0502020204030204" pitchFamily="34" charset="0"/>
                <a:ea typeface="Calibri" panose="020F0502020204030204" pitchFamily="34" charset="0"/>
              </a:rPr>
              <a:t>Mert amit korábban megírtak, a mi tanításunkra írták meg, hogy az Írásokból türelmet és vigasztalást merítve </a:t>
            </a:r>
            <a:r>
              <a:rPr lang="hu-HU" sz="3200" b="1" dirty="0">
                <a:solidFill>
                  <a:schemeClr val="accent2">
                    <a:lumMod val="75000"/>
                  </a:schemeClr>
                </a:solidFill>
                <a:effectLst/>
                <a:latin typeface="Calibri" panose="020F0502020204030204" pitchFamily="34" charset="0"/>
                <a:ea typeface="Calibri" panose="020F0502020204030204" pitchFamily="34" charset="0"/>
              </a:rPr>
              <a:t>reménykedjünk.”</a:t>
            </a:r>
            <a:endParaRPr lang="en-US" sz="3200" dirty="0">
              <a:solidFill>
                <a:schemeClr val="tx1">
                  <a:lumMod val="75000"/>
                  <a:lumOff val="25000"/>
                </a:schemeClr>
              </a:solidFill>
              <a:latin typeface="Avenir Book" panose="02000503020000020003" pitchFamily="2" charset="0"/>
            </a:endParaRPr>
          </a:p>
        </p:txBody>
      </p:sp>
    </p:spTree>
    <p:extLst>
      <p:ext uri="{BB962C8B-B14F-4D97-AF65-F5344CB8AC3E}">
        <p14:creationId xmlns:p14="http://schemas.microsoft.com/office/powerpoint/2010/main" val="2206652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A935-BD7D-0A67-2C55-2A07B3A14BA0}"/>
              </a:ext>
            </a:extLst>
          </p:cNvPr>
          <p:cNvSpPr>
            <a:spLocks noGrp="1"/>
          </p:cNvSpPr>
          <p:nvPr>
            <p:ph type="title"/>
          </p:nvPr>
        </p:nvSpPr>
        <p:spPr>
          <a:xfrm>
            <a:off x="838201" y="365125"/>
            <a:ext cx="7672754" cy="1325563"/>
          </a:xfrm>
        </p:spPr>
        <p:txBody>
          <a:bodyPr>
            <a:normAutofit/>
          </a:bodyPr>
          <a:lstStyle/>
          <a:p>
            <a:r>
              <a:rPr lang="hu-HU" b="1" dirty="0">
                <a:solidFill>
                  <a:schemeClr val="tx1">
                    <a:lumMod val="75000"/>
                    <a:lumOff val="25000"/>
                  </a:schemeClr>
                </a:solidFill>
                <a:effectLst/>
                <a:latin typeface="Avenir Book" panose="02000503020000020003" pitchFamily="2" charset="0"/>
                <a:ea typeface="DengXian" panose="02010600030101010101" pitchFamily="2" charset="-122"/>
              </a:rPr>
              <a:t>Ézsaiás</a:t>
            </a:r>
            <a:r>
              <a:rPr lang="en-US" b="1" dirty="0">
                <a:solidFill>
                  <a:schemeClr val="tx1">
                    <a:lumMod val="75000"/>
                    <a:lumOff val="25000"/>
                  </a:schemeClr>
                </a:solidFill>
                <a:effectLst/>
                <a:latin typeface="Avenir Book" panose="02000503020000020003" pitchFamily="2" charset="0"/>
                <a:ea typeface="DengXian" panose="02010600030101010101" pitchFamily="2" charset="-122"/>
              </a:rPr>
              <a:t> 41:10</a:t>
            </a:r>
            <a:endParaRPr lang="en-US" b="1" dirty="0">
              <a:solidFill>
                <a:schemeClr val="tx1">
                  <a:lumMod val="75000"/>
                  <a:lumOff val="25000"/>
                </a:schemeClr>
              </a:solidFill>
              <a:latin typeface="Avenir Book" panose="02000503020000020003" pitchFamily="2" charset="0"/>
            </a:endParaRPr>
          </a:p>
        </p:txBody>
      </p:sp>
      <p:sp>
        <p:nvSpPr>
          <p:cNvPr id="3" name="Content Placeholder 2">
            <a:extLst>
              <a:ext uri="{FF2B5EF4-FFF2-40B4-BE49-F238E27FC236}">
                <a16:creationId xmlns:a16="http://schemas.microsoft.com/office/drawing/2014/main" id="{7A5B4441-F725-35EF-56F3-622985C7B774}"/>
              </a:ext>
            </a:extLst>
          </p:cNvPr>
          <p:cNvSpPr>
            <a:spLocks noGrp="1"/>
          </p:cNvSpPr>
          <p:nvPr>
            <p:ph idx="1"/>
          </p:nvPr>
        </p:nvSpPr>
        <p:spPr>
          <a:xfrm>
            <a:off x="838201" y="1825625"/>
            <a:ext cx="7672754" cy="4351338"/>
          </a:xfrm>
        </p:spPr>
        <p:txBody>
          <a:bodyPr anchor="ctr">
            <a:normAutofit/>
          </a:bodyPr>
          <a:lstStyle/>
          <a:p>
            <a:pPr marL="0" indent="0">
              <a:buNone/>
            </a:pPr>
            <a:r>
              <a:rPr lang="hu-HU" sz="3200" dirty="0">
                <a:solidFill>
                  <a:srgbClr val="000000"/>
                </a:solidFill>
                <a:effectLst/>
                <a:latin typeface="Calibri" panose="020F0502020204030204" pitchFamily="34" charset="0"/>
                <a:ea typeface="Calibri" panose="020F0502020204030204" pitchFamily="34" charset="0"/>
              </a:rPr>
              <a:t>„Ne félj, mert én veled vagyok, ne csüggedj, mert én vagyok Istened! Megerősítelek, meg is segítelek, sőt győzelmes jobbommal támogatlak.” </a:t>
            </a:r>
            <a:endParaRPr lang="en-US" sz="3200" dirty="0">
              <a:solidFill>
                <a:schemeClr val="tx1">
                  <a:lumMod val="75000"/>
                  <a:lumOff val="25000"/>
                </a:schemeClr>
              </a:solidFill>
              <a:latin typeface="Avenir Book" panose="02000503020000020003" pitchFamily="2" charset="0"/>
            </a:endParaRPr>
          </a:p>
        </p:txBody>
      </p:sp>
    </p:spTree>
    <p:extLst>
      <p:ext uri="{BB962C8B-B14F-4D97-AF65-F5344CB8AC3E}">
        <p14:creationId xmlns:p14="http://schemas.microsoft.com/office/powerpoint/2010/main" val="3090915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A935-BD7D-0A67-2C55-2A07B3A14BA0}"/>
              </a:ext>
            </a:extLst>
          </p:cNvPr>
          <p:cNvSpPr>
            <a:spLocks noGrp="1"/>
          </p:cNvSpPr>
          <p:nvPr>
            <p:ph type="title"/>
          </p:nvPr>
        </p:nvSpPr>
        <p:spPr>
          <a:xfrm>
            <a:off x="838201" y="365125"/>
            <a:ext cx="7588348" cy="1325563"/>
          </a:xfrm>
        </p:spPr>
        <p:txBody>
          <a:bodyPr/>
          <a:lstStyle/>
          <a:p>
            <a:r>
              <a:rPr lang="en-US" b="1" dirty="0">
                <a:solidFill>
                  <a:schemeClr val="tx1">
                    <a:lumMod val="75000"/>
                    <a:lumOff val="25000"/>
                  </a:schemeClr>
                </a:solidFill>
                <a:latin typeface="Avenir Book" panose="02000503020000020003" pitchFamily="2" charset="0"/>
              </a:rPr>
              <a:t>R</a:t>
            </a:r>
            <a:r>
              <a:rPr lang="hu-HU" b="1" dirty="0" err="1">
                <a:solidFill>
                  <a:schemeClr val="tx1">
                    <a:lumMod val="75000"/>
                    <a:lumOff val="25000"/>
                  </a:schemeClr>
                </a:solidFill>
                <a:latin typeface="Avenir Book" panose="02000503020000020003" pitchFamily="2" charset="0"/>
              </a:rPr>
              <a:t>óma</a:t>
            </a:r>
            <a:r>
              <a:rPr lang="en-US" b="1" dirty="0">
                <a:solidFill>
                  <a:schemeClr val="tx1">
                    <a:lumMod val="75000"/>
                    <a:lumOff val="25000"/>
                  </a:schemeClr>
                </a:solidFill>
                <a:latin typeface="Avenir Book" panose="02000503020000020003" pitchFamily="2" charset="0"/>
              </a:rPr>
              <a:t> 15:13</a:t>
            </a:r>
          </a:p>
        </p:txBody>
      </p:sp>
      <p:sp>
        <p:nvSpPr>
          <p:cNvPr id="3" name="Content Placeholder 2">
            <a:extLst>
              <a:ext uri="{FF2B5EF4-FFF2-40B4-BE49-F238E27FC236}">
                <a16:creationId xmlns:a16="http://schemas.microsoft.com/office/drawing/2014/main" id="{7A5B4441-F725-35EF-56F3-622985C7B774}"/>
              </a:ext>
            </a:extLst>
          </p:cNvPr>
          <p:cNvSpPr>
            <a:spLocks noGrp="1"/>
          </p:cNvSpPr>
          <p:nvPr>
            <p:ph idx="1"/>
          </p:nvPr>
        </p:nvSpPr>
        <p:spPr>
          <a:xfrm>
            <a:off x="838201" y="1825625"/>
            <a:ext cx="7588348" cy="4351338"/>
          </a:xfrm>
        </p:spPr>
        <p:txBody>
          <a:bodyPr anchor="ctr">
            <a:normAutofit/>
          </a:bodyPr>
          <a:lstStyle/>
          <a:p>
            <a:pPr marL="0" indent="0">
              <a:buNone/>
            </a:pPr>
            <a:r>
              <a:rPr lang="hu-HU" sz="3200"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 reménység Istene pedig töltsön be titeket a hitben teljes örömmel és békességgel, hogy </a:t>
            </a:r>
            <a:r>
              <a:rPr lang="hu-HU" sz="3200" dirty="0" err="1">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bővölködjetek</a:t>
            </a:r>
            <a:r>
              <a:rPr lang="hu-HU" sz="3200"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 </a:t>
            </a:r>
            <a:r>
              <a:rPr lang="hu-HU" sz="3200"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reménység</a:t>
            </a:r>
            <a:r>
              <a:rPr lang="hu-HU" sz="3200"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ben a Szentlélek ereje által”. </a:t>
            </a:r>
            <a:endParaRPr lang="en-US" sz="3200" dirty="0">
              <a:solidFill>
                <a:schemeClr val="tx1">
                  <a:lumMod val="75000"/>
                  <a:lumOff val="25000"/>
                </a:schemeClr>
              </a:solidFill>
              <a:effectLst>
                <a:outerShdw blurRad="38100" dist="38100" dir="2700000" algn="tl">
                  <a:srgbClr val="000000">
                    <a:alpha val="43137"/>
                  </a:srgbClr>
                </a:outerShdw>
              </a:effectLst>
              <a:latin typeface="Avenir Book" panose="02000503020000020003" pitchFamily="2" charset="0"/>
            </a:endParaRPr>
          </a:p>
        </p:txBody>
      </p:sp>
    </p:spTree>
    <p:extLst>
      <p:ext uri="{BB962C8B-B14F-4D97-AF65-F5344CB8AC3E}">
        <p14:creationId xmlns:p14="http://schemas.microsoft.com/office/powerpoint/2010/main" val="1550516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446AD-1D53-A5F4-4518-E90ACB163B17}"/>
              </a:ext>
            </a:extLst>
          </p:cNvPr>
          <p:cNvSpPr>
            <a:spLocks noGrp="1"/>
          </p:cNvSpPr>
          <p:nvPr>
            <p:ph type="title"/>
          </p:nvPr>
        </p:nvSpPr>
        <p:spPr>
          <a:xfrm>
            <a:off x="397910" y="1486264"/>
            <a:ext cx="9263620" cy="2852737"/>
          </a:xfrm>
        </p:spPr>
        <p:txBody>
          <a:bodyPr anchor="ctr">
            <a:normAutofit fontScale="90000"/>
          </a:bodyPr>
          <a:lstStyle/>
          <a:p>
            <a:pPr algn="r"/>
            <a:r>
              <a:rPr lang="hu-HU" sz="6000" dirty="0">
                <a:solidFill>
                  <a:schemeClr val="tx1">
                    <a:lumMod val="85000"/>
                    <a:lumOff val="15000"/>
                  </a:schemeClr>
                </a:solidFill>
                <a:latin typeface="Avenir Book" panose="02000503020000020003" pitchFamily="2" charset="0"/>
              </a:rPr>
              <a:t>AZ IMA</a:t>
            </a:r>
            <a:br>
              <a:rPr lang="en-US" dirty="0">
                <a:solidFill>
                  <a:schemeClr val="tx1">
                    <a:lumMod val="65000"/>
                    <a:lumOff val="35000"/>
                  </a:schemeClr>
                </a:solidFill>
                <a:latin typeface="Avenir Book" panose="02000503020000020003" pitchFamily="2" charset="0"/>
              </a:rPr>
            </a:br>
            <a:r>
              <a:rPr lang="hu-HU" sz="8000" b="1" dirty="0">
                <a:solidFill>
                  <a:schemeClr val="accent4">
                    <a:lumMod val="20000"/>
                    <a:lumOff val="80000"/>
                  </a:schemeClr>
                </a:solidFill>
                <a:latin typeface="Avenir Book" panose="02000503020000020003" pitchFamily="2" charset="0"/>
              </a:rPr>
              <a:t>EGYSÉGBE</a:t>
            </a:r>
            <a:br>
              <a:rPr lang="hu-HU" sz="8000" b="1" dirty="0">
                <a:solidFill>
                  <a:schemeClr val="accent4">
                    <a:lumMod val="20000"/>
                    <a:lumOff val="80000"/>
                  </a:schemeClr>
                </a:solidFill>
                <a:latin typeface="Avenir Book" panose="02000503020000020003" pitchFamily="2" charset="0"/>
              </a:rPr>
            </a:br>
            <a:r>
              <a:rPr lang="hu-HU" sz="8000" dirty="0">
                <a:solidFill>
                  <a:schemeClr val="tx1">
                    <a:lumMod val="85000"/>
                    <a:lumOff val="15000"/>
                  </a:schemeClr>
                </a:solidFill>
                <a:latin typeface="Avenir Book" panose="02000503020000020003" pitchFamily="2" charset="0"/>
              </a:rPr>
              <a:t>BUZDÍT</a:t>
            </a:r>
            <a:endParaRPr lang="en-US" dirty="0">
              <a:solidFill>
                <a:schemeClr val="accent4">
                  <a:lumMod val="20000"/>
                  <a:lumOff val="80000"/>
                </a:schemeClr>
              </a:solidFill>
            </a:endParaRPr>
          </a:p>
        </p:txBody>
      </p:sp>
    </p:spTree>
    <p:extLst>
      <p:ext uri="{BB962C8B-B14F-4D97-AF65-F5344CB8AC3E}">
        <p14:creationId xmlns:p14="http://schemas.microsoft.com/office/powerpoint/2010/main" val="1864667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635E9-B525-4128-4FB4-928A09FC5CC3}"/>
              </a:ext>
            </a:extLst>
          </p:cNvPr>
          <p:cNvSpPr>
            <a:spLocks noGrp="1"/>
          </p:cNvSpPr>
          <p:nvPr>
            <p:ph type="title"/>
          </p:nvPr>
        </p:nvSpPr>
        <p:spPr>
          <a:xfrm>
            <a:off x="2406316" y="386640"/>
            <a:ext cx="7604692" cy="1325563"/>
          </a:xfrm>
        </p:spPr>
        <p:txBody>
          <a:bodyPr>
            <a:normAutofit/>
          </a:bodyPr>
          <a:lstStyle/>
          <a:p>
            <a:r>
              <a:rPr lang="en-US" b="1" dirty="0">
                <a:solidFill>
                  <a:schemeClr val="tx1">
                    <a:lumMod val="75000"/>
                    <a:lumOff val="25000"/>
                  </a:schemeClr>
                </a:solidFill>
                <a:effectLst/>
                <a:latin typeface="Avenir Book" panose="02000503020000020003" pitchFamily="2" charset="0"/>
                <a:ea typeface="DengXian" panose="02010600030101010101" pitchFamily="2" charset="-122"/>
              </a:rPr>
              <a:t>2 </a:t>
            </a:r>
            <a:r>
              <a:rPr lang="hu-HU" b="1" dirty="0">
                <a:solidFill>
                  <a:schemeClr val="tx1">
                    <a:lumMod val="75000"/>
                    <a:lumOff val="25000"/>
                  </a:schemeClr>
                </a:solidFill>
                <a:latin typeface="Avenir Book" panose="02000503020000020003" pitchFamily="2" charset="0"/>
                <a:ea typeface="DengXian" panose="02010600030101010101" pitchFamily="2" charset="-122"/>
              </a:rPr>
              <a:t>Krónikák </a:t>
            </a:r>
            <a:r>
              <a:rPr lang="en-US" b="1" dirty="0">
                <a:solidFill>
                  <a:schemeClr val="tx1">
                    <a:lumMod val="75000"/>
                    <a:lumOff val="25000"/>
                  </a:schemeClr>
                </a:solidFill>
                <a:effectLst/>
                <a:latin typeface="Avenir Book" panose="02000503020000020003" pitchFamily="2" charset="0"/>
                <a:ea typeface="DengXian" panose="02010600030101010101" pitchFamily="2" charset="-122"/>
              </a:rPr>
              <a:t>30:12, 14</a:t>
            </a:r>
            <a:endParaRPr lang="en-US" b="1" dirty="0">
              <a:solidFill>
                <a:schemeClr val="tx1">
                  <a:lumMod val="75000"/>
                  <a:lumOff val="25000"/>
                </a:schemeClr>
              </a:solidFill>
              <a:latin typeface="Avenir Book" panose="02000503020000020003" pitchFamily="2" charset="0"/>
            </a:endParaRPr>
          </a:p>
        </p:txBody>
      </p:sp>
      <p:sp>
        <p:nvSpPr>
          <p:cNvPr id="3" name="Content Placeholder 2">
            <a:extLst>
              <a:ext uri="{FF2B5EF4-FFF2-40B4-BE49-F238E27FC236}">
                <a16:creationId xmlns:a16="http://schemas.microsoft.com/office/drawing/2014/main" id="{39C7BB82-CC44-E25C-7A08-C66790A1D737}"/>
              </a:ext>
            </a:extLst>
          </p:cNvPr>
          <p:cNvSpPr>
            <a:spLocks noGrp="1"/>
          </p:cNvSpPr>
          <p:nvPr>
            <p:ph idx="1"/>
          </p:nvPr>
        </p:nvSpPr>
        <p:spPr>
          <a:xfrm>
            <a:off x="2216075" y="1837982"/>
            <a:ext cx="7891752" cy="4351338"/>
          </a:xfrm>
        </p:spPr>
        <p:txBody>
          <a:bodyPr anchor="t">
            <a:normAutofit/>
          </a:bodyPr>
          <a:lstStyle/>
          <a:p>
            <a:pPr indent="180340" algn="just"/>
            <a:r>
              <a:rPr lang="hu-HU"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„Júdában azonban Isten keze munkálkodott, és </a:t>
            </a:r>
            <a:r>
              <a:rPr lang="hu-HU" sz="3200" b="1"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egy akaratra </a:t>
            </a:r>
            <a:r>
              <a:rPr lang="hu-HU"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juttatta őket, ezért teljesítették a király és a vezető emberek parancsát, az ÚR szava szerint.”</a:t>
            </a:r>
            <a:endParaRPr lang="hu-HU" sz="3200" kern="100" dirty="0">
              <a:solidFill>
                <a:schemeClr val="tx1">
                  <a:lumMod val="75000"/>
                  <a:lumOff val="25000"/>
                </a:schemeClr>
              </a:solidFill>
              <a:latin typeface="Calibri" panose="020F0502020204030204" pitchFamily="34" charset="0"/>
              <a:ea typeface="DengXian" panose="02010600030101010101" pitchFamily="2" charset="-122"/>
              <a:cs typeface="Calibri" panose="020F0502020204030204" pitchFamily="34" charset="0"/>
            </a:endParaRPr>
          </a:p>
          <a:p>
            <a:pPr indent="180340" algn="just"/>
            <a:r>
              <a:rPr lang="hu-HU" sz="3200" dirty="0">
                <a:solidFill>
                  <a:srgbClr val="000000"/>
                </a:solidFill>
                <a:effectLst/>
                <a:latin typeface="Calibri" panose="020F0502020204030204" pitchFamily="34" charset="0"/>
                <a:ea typeface="Calibri" panose="020F0502020204030204" pitchFamily="34" charset="0"/>
              </a:rPr>
              <a:t>„…azon kezdték, hogy eltávolították Jeruzsálemből az oltárokat. Eltávolították az összes tömjénező oltárt is, és a Kidrón-völgybe dobták” </a:t>
            </a:r>
            <a:endParaRPr lang="en-US" sz="3200" kern="100" dirty="0">
              <a:solidFill>
                <a:schemeClr val="tx1">
                  <a:lumMod val="75000"/>
                  <a:lumOff val="25000"/>
                </a:schemeClr>
              </a:solidFill>
              <a:effectLst/>
              <a:latin typeface="Avenir Book" panose="02000503020000020003" pitchFamily="2"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312207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635E9-B525-4128-4FB4-928A09FC5CC3}"/>
              </a:ext>
            </a:extLst>
          </p:cNvPr>
          <p:cNvSpPr>
            <a:spLocks noGrp="1"/>
          </p:cNvSpPr>
          <p:nvPr>
            <p:ph type="title"/>
          </p:nvPr>
        </p:nvSpPr>
        <p:spPr>
          <a:xfrm>
            <a:off x="2248347" y="248654"/>
            <a:ext cx="5259357" cy="753976"/>
          </a:xfrm>
        </p:spPr>
        <p:txBody>
          <a:bodyPr>
            <a:normAutofit/>
          </a:bodyPr>
          <a:lstStyle/>
          <a:p>
            <a:r>
              <a:rPr lang="en-US" b="1" dirty="0">
                <a:latin typeface="Avenir Book" panose="02000503020000020003" pitchFamily="2" charset="0"/>
              </a:rPr>
              <a:t>J</a:t>
            </a:r>
            <a:r>
              <a:rPr lang="hu-HU" b="1" dirty="0" err="1">
                <a:latin typeface="Avenir Book" panose="02000503020000020003" pitchFamily="2" charset="0"/>
              </a:rPr>
              <a:t>ános</a:t>
            </a:r>
            <a:r>
              <a:rPr lang="hu-HU" b="1" dirty="0">
                <a:latin typeface="Avenir Book" panose="02000503020000020003" pitchFamily="2" charset="0"/>
              </a:rPr>
              <a:t> </a:t>
            </a:r>
            <a:r>
              <a:rPr lang="en-US" b="1" dirty="0">
                <a:latin typeface="Avenir Book" panose="02000503020000020003" pitchFamily="2" charset="0"/>
              </a:rPr>
              <a:t>17:20-23</a:t>
            </a:r>
          </a:p>
        </p:txBody>
      </p:sp>
      <p:sp>
        <p:nvSpPr>
          <p:cNvPr id="3" name="Content Placeholder 2">
            <a:extLst>
              <a:ext uri="{FF2B5EF4-FFF2-40B4-BE49-F238E27FC236}">
                <a16:creationId xmlns:a16="http://schemas.microsoft.com/office/drawing/2014/main" id="{39C7BB82-CC44-E25C-7A08-C66790A1D737}"/>
              </a:ext>
            </a:extLst>
          </p:cNvPr>
          <p:cNvSpPr>
            <a:spLocks noGrp="1"/>
          </p:cNvSpPr>
          <p:nvPr>
            <p:ph idx="1"/>
          </p:nvPr>
        </p:nvSpPr>
        <p:spPr>
          <a:xfrm>
            <a:off x="2248348" y="1018672"/>
            <a:ext cx="7859479" cy="5325979"/>
          </a:xfrm>
        </p:spPr>
        <p:txBody>
          <a:bodyPr anchor="t">
            <a:noAutofit/>
          </a:bodyPr>
          <a:lstStyle/>
          <a:p>
            <a:pPr marL="0" indent="0">
              <a:buNone/>
            </a:pPr>
            <a:r>
              <a:rPr lang="hu-HU" sz="3200" dirty="0">
                <a:solidFill>
                  <a:srgbClr val="000000"/>
                </a:solidFill>
                <a:effectLst/>
                <a:latin typeface="Calibri" panose="020F0502020204030204" pitchFamily="34" charset="0"/>
                <a:ea typeface="Calibri" panose="020F0502020204030204" pitchFamily="34" charset="0"/>
              </a:rPr>
              <a:t>„De nem értük </a:t>
            </a:r>
            <a:r>
              <a:rPr lang="hu-HU" sz="3200" dirty="0" err="1">
                <a:solidFill>
                  <a:srgbClr val="000000"/>
                </a:solidFill>
                <a:effectLst/>
                <a:latin typeface="Calibri" panose="020F0502020204030204" pitchFamily="34" charset="0"/>
                <a:ea typeface="Calibri" panose="020F0502020204030204" pitchFamily="34" charset="0"/>
              </a:rPr>
              <a:t>könyörgök</a:t>
            </a:r>
            <a:r>
              <a:rPr lang="hu-HU" sz="3200" dirty="0">
                <a:solidFill>
                  <a:srgbClr val="000000"/>
                </a:solidFill>
                <a:effectLst/>
                <a:latin typeface="Calibri" panose="020F0502020204030204" pitchFamily="34" charset="0"/>
                <a:ea typeface="Calibri" panose="020F0502020204030204" pitchFamily="34" charset="0"/>
              </a:rPr>
              <a:t> csupán, hanem azokért is, akik az ő szavukra hisznek énbennem; hogy mindnyájan egyek legyenek, ahogyan te, Atyám, énbennem, és én tebenned, hogy ők is bennünk legyenek, hogy elhiggye a világ, hogy te küldtél el engem. Én azt a dicsőséget, amelyet nekem adtál, nekik adtam, hogy </a:t>
            </a:r>
            <a:r>
              <a:rPr lang="hu-HU" sz="3200" b="1" dirty="0">
                <a:solidFill>
                  <a:schemeClr val="accent2">
                    <a:lumMod val="75000"/>
                  </a:schemeClr>
                </a:solidFill>
                <a:effectLst/>
                <a:latin typeface="Calibri" panose="020F0502020204030204" pitchFamily="34" charset="0"/>
                <a:ea typeface="Calibri" panose="020F0502020204030204" pitchFamily="34" charset="0"/>
              </a:rPr>
              <a:t>egyek legyenek, </a:t>
            </a:r>
            <a:r>
              <a:rPr lang="hu-HU" sz="3200" dirty="0">
                <a:solidFill>
                  <a:srgbClr val="000000"/>
                </a:solidFill>
                <a:effectLst/>
                <a:latin typeface="Calibri" panose="020F0502020204030204" pitchFamily="34" charset="0"/>
                <a:ea typeface="Calibri" panose="020F0502020204030204" pitchFamily="34" charset="0"/>
              </a:rPr>
              <a:t>ahogy mi egyek vagyunk: én őbennük és te énbennem, hogy teljesen </a:t>
            </a:r>
            <a:r>
              <a:rPr lang="hu-HU" sz="3200" b="1" dirty="0">
                <a:solidFill>
                  <a:schemeClr val="accent2">
                    <a:lumMod val="75000"/>
                  </a:schemeClr>
                </a:solidFill>
                <a:effectLst/>
                <a:latin typeface="Calibri" panose="020F0502020204030204" pitchFamily="34" charset="0"/>
                <a:ea typeface="Calibri" panose="020F0502020204030204" pitchFamily="34" charset="0"/>
              </a:rPr>
              <a:t>eggyé legyenek, </a:t>
            </a:r>
            <a:r>
              <a:rPr lang="hu-HU" sz="3200" dirty="0">
                <a:solidFill>
                  <a:srgbClr val="000000"/>
                </a:solidFill>
                <a:effectLst/>
                <a:latin typeface="Calibri" panose="020F0502020204030204" pitchFamily="34" charset="0"/>
                <a:ea typeface="Calibri" panose="020F0502020204030204" pitchFamily="34" charset="0"/>
              </a:rPr>
              <a:t>hogy felismerje a világ, hogy te küldtél el engem, és úgy szeretted őket, ahogyan engem szerettél” </a:t>
            </a:r>
            <a:endParaRPr lang="en-US" sz="3200" dirty="0">
              <a:latin typeface="Avenir Book" panose="02000503020000020003" pitchFamily="2" charset="0"/>
            </a:endParaRPr>
          </a:p>
        </p:txBody>
      </p:sp>
    </p:spTree>
    <p:extLst>
      <p:ext uri="{BB962C8B-B14F-4D97-AF65-F5344CB8AC3E}">
        <p14:creationId xmlns:p14="http://schemas.microsoft.com/office/powerpoint/2010/main" val="1011427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A935-BD7D-0A67-2C55-2A07B3A14BA0}"/>
              </a:ext>
            </a:extLst>
          </p:cNvPr>
          <p:cNvSpPr>
            <a:spLocks noGrp="1"/>
          </p:cNvSpPr>
          <p:nvPr>
            <p:ph type="title"/>
          </p:nvPr>
        </p:nvSpPr>
        <p:spPr>
          <a:xfrm>
            <a:off x="838200" y="365125"/>
            <a:ext cx="9269627" cy="1325563"/>
          </a:xfrm>
        </p:spPr>
        <p:txBody>
          <a:bodyPr/>
          <a:lstStyle/>
          <a:p>
            <a:r>
              <a:rPr lang="en-US" b="1" dirty="0">
                <a:solidFill>
                  <a:schemeClr val="tx1">
                    <a:lumMod val="75000"/>
                    <a:lumOff val="25000"/>
                  </a:schemeClr>
                </a:solidFill>
                <a:latin typeface="Avenir Light" panose="020B0402020203020204" pitchFamily="34" charset="77"/>
              </a:rPr>
              <a:t>2P</a:t>
            </a:r>
            <a:r>
              <a:rPr lang="hu-HU" b="1" dirty="0">
                <a:solidFill>
                  <a:schemeClr val="tx1">
                    <a:lumMod val="75000"/>
                    <a:lumOff val="25000"/>
                  </a:schemeClr>
                </a:solidFill>
                <a:latin typeface="Avenir Light" panose="020B0402020203020204" pitchFamily="34" charset="77"/>
              </a:rPr>
              <a:t>é</a:t>
            </a:r>
            <a:r>
              <a:rPr lang="en-US" b="1" dirty="0" err="1">
                <a:solidFill>
                  <a:schemeClr val="tx1">
                    <a:lumMod val="75000"/>
                    <a:lumOff val="25000"/>
                  </a:schemeClr>
                </a:solidFill>
                <a:latin typeface="Avenir Light" panose="020B0402020203020204" pitchFamily="34" charset="77"/>
              </a:rPr>
              <a:t>ter</a:t>
            </a:r>
            <a:r>
              <a:rPr lang="en-US" b="1" dirty="0">
                <a:solidFill>
                  <a:schemeClr val="tx1">
                    <a:lumMod val="75000"/>
                    <a:lumOff val="25000"/>
                  </a:schemeClr>
                </a:solidFill>
                <a:latin typeface="Avenir Light" panose="020B0402020203020204" pitchFamily="34" charset="77"/>
              </a:rPr>
              <a:t> 1:3-4</a:t>
            </a:r>
          </a:p>
        </p:txBody>
      </p:sp>
      <p:sp>
        <p:nvSpPr>
          <p:cNvPr id="3" name="Content Placeholder 2">
            <a:extLst>
              <a:ext uri="{FF2B5EF4-FFF2-40B4-BE49-F238E27FC236}">
                <a16:creationId xmlns:a16="http://schemas.microsoft.com/office/drawing/2014/main" id="{7A5B4441-F725-35EF-56F3-622985C7B774}"/>
              </a:ext>
            </a:extLst>
          </p:cNvPr>
          <p:cNvSpPr>
            <a:spLocks noGrp="1"/>
          </p:cNvSpPr>
          <p:nvPr>
            <p:ph idx="1"/>
          </p:nvPr>
        </p:nvSpPr>
        <p:spPr>
          <a:xfrm>
            <a:off x="838200" y="1541419"/>
            <a:ext cx="7696200" cy="4715002"/>
          </a:xfrm>
        </p:spPr>
        <p:txBody>
          <a:bodyPr anchor="t">
            <a:noAutofit/>
          </a:bodyPr>
          <a:lstStyle/>
          <a:p>
            <a:r>
              <a:rPr lang="hu-HU" sz="32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„Az ő isteni hatalma megajándékozott minket mindazzal, ami az életre és a kegyességre való, azáltal, hogy megismertük őt, aki saját dicsőségével és erejével hívott el minket. Ezek által drága és hatalmas ígéreteket kaptunk, hogy általuk isteni természet részeseivé legyetek, és megmeneküljetek attól a pusztulástól, amelyet a kívánság okoz a világban.”</a:t>
            </a:r>
            <a:endParaRPr lang="hu-HU"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9315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635E9-B525-4128-4FB4-928A09FC5CC3}"/>
              </a:ext>
            </a:extLst>
          </p:cNvPr>
          <p:cNvSpPr>
            <a:spLocks noGrp="1"/>
          </p:cNvSpPr>
          <p:nvPr>
            <p:ph type="title"/>
          </p:nvPr>
        </p:nvSpPr>
        <p:spPr>
          <a:xfrm>
            <a:off x="2355925" y="512419"/>
            <a:ext cx="7342000" cy="1325563"/>
          </a:xfrm>
        </p:spPr>
        <p:txBody>
          <a:bodyPr/>
          <a:lstStyle/>
          <a:p>
            <a:r>
              <a:rPr lang="en-US" b="1" dirty="0">
                <a:solidFill>
                  <a:schemeClr val="tx1">
                    <a:lumMod val="75000"/>
                    <a:lumOff val="25000"/>
                  </a:schemeClr>
                </a:solidFill>
                <a:latin typeface="Avenir Book" panose="02000503020000020003" pitchFamily="2" charset="0"/>
              </a:rPr>
              <a:t>E</a:t>
            </a:r>
            <a:r>
              <a:rPr lang="hu-HU" b="1" dirty="0" err="1">
                <a:solidFill>
                  <a:schemeClr val="tx1">
                    <a:lumMod val="75000"/>
                    <a:lumOff val="25000"/>
                  </a:schemeClr>
                </a:solidFill>
                <a:latin typeface="Avenir Book" panose="02000503020000020003" pitchFamily="2" charset="0"/>
              </a:rPr>
              <a:t>fézus</a:t>
            </a:r>
            <a:r>
              <a:rPr lang="en-US" b="1" dirty="0">
                <a:solidFill>
                  <a:schemeClr val="tx1">
                    <a:lumMod val="75000"/>
                    <a:lumOff val="25000"/>
                  </a:schemeClr>
                </a:solidFill>
                <a:latin typeface="Avenir Book" panose="02000503020000020003" pitchFamily="2" charset="0"/>
              </a:rPr>
              <a:t> 4:3</a:t>
            </a:r>
          </a:p>
        </p:txBody>
      </p:sp>
      <p:sp>
        <p:nvSpPr>
          <p:cNvPr id="3" name="Content Placeholder 2">
            <a:extLst>
              <a:ext uri="{FF2B5EF4-FFF2-40B4-BE49-F238E27FC236}">
                <a16:creationId xmlns:a16="http://schemas.microsoft.com/office/drawing/2014/main" id="{39C7BB82-CC44-E25C-7A08-C66790A1D737}"/>
              </a:ext>
            </a:extLst>
          </p:cNvPr>
          <p:cNvSpPr>
            <a:spLocks noGrp="1"/>
          </p:cNvSpPr>
          <p:nvPr>
            <p:ph idx="1"/>
          </p:nvPr>
        </p:nvSpPr>
        <p:spPr>
          <a:xfrm>
            <a:off x="2355925" y="1837982"/>
            <a:ext cx="7751902" cy="4351338"/>
          </a:xfrm>
        </p:spPr>
        <p:txBody>
          <a:bodyPr anchor="t">
            <a:normAutofit/>
          </a:bodyPr>
          <a:lstStyle/>
          <a:p>
            <a:pPr marL="0" indent="0">
              <a:buNone/>
            </a:pPr>
            <a:r>
              <a:rPr lang="hu-HU" sz="3200" dirty="0">
                <a:solidFill>
                  <a:srgbClr val="000000"/>
                </a:solidFill>
                <a:effectLst/>
                <a:latin typeface="Calibri" panose="020F0502020204030204" pitchFamily="34" charset="0"/>
                <a:ea typeface="Calibri" panose="020F0502020204030204" pitchFamily="34" charset="0"/>
              </a:rPr>
              <a:t>„…igyekezzetek megtartani a Lélek </a:t>
            </a:r>
            <a:r>
              <a:rPr lang="hu-HU" sz="3200" b="1"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egységét </a:t>
            </a:r>
          </a:p>
          <a:p>
            <a:pPr marL="0" indent="0">
              <a:buNone/>
            </a:pPr>
            <a:r>
              <a:rPr lang="hu-HU" sz="3200" dirty="0">
                <a:solidFill>
                  <a:srgbClr val="000000"/>
                </a:solidFill>
                <a:effectLst/>
                <a:latin typeface="Calibri" panose="020F0502020204030204" pitchFamily="34" charset="0"/>
                <a:ea typeface="Calibri" panose="020F0502020204030204" pitchFamily="34" charset="0"/>
              </a:rPr>
              <a:t>a békesség kötelékével” </a:t>
            </a:r>
            <a:endParaRPr lang="en-US" sz="3200" dirty="0">
              <a:solidFill>
                <a:schemeClr val="tx1">
                  <a:lumMod val="75000"/>
                  <a:lumOff val="25000"/>
                </a:schemeClr>
              </a:solidFill>
              <a:latin typeface="Avenir Book" panose="02000503020000020003" pitchFamily="2" charset="0"/>
            </a:endParaRPr>
          </a:p>
        </p:txBody>
      </p:sp>
    </p:spTree>
    <p:extLst>
      <p:ext uri="{BB962C8B-B14F-4D97-AF65-F5344CB8AC3E}">
        <p14:creationId xmlns:p14="http://schemas.microsoft.com/office/powerpoint/2010/main" val="3458800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446AD-1D53-A5F4-4518-E90ACB163B17}"/>
              </a:ext>
            </a:extLst>
          </p:cNvPr>
          <p:cNvSpPr>
            <a:spLocks noGrp="1"/>
          </p:cNvSpPr>
          <p:nvPr>
            <p:ph type="title"/>
          </p:nvPr>
        </p:nvSpPr>
        <p:spPr>
          <a:xfrm>
            <a:off x="2203698" y="1315453"/>
            <a:ext cx="7784604" cy="3384885"/>
          </a:xfrm>
        </p:spPr>
        <p:txBody>
          <a:bodyPr anchor="ctr">
            <a:normAutofit fontScale="90000"/>
          </a:bodyPr>
          <a:lstStyle/>
          <a:p>
            <a:pPr algn="r"/>
            <a:r>
              <a:rPr lang="hu-HU" dirty="0">
                <a:solidFill>
                  <a:schemeClr val="tx1">
                    <a:lumMod val="85000"/>
                    <a:lumOff val="15000"/>
                  </a:schemeClr>
                </a:solidFill>
                <a:latin typeface="Avenir Book" panose="02000503020000020003" pitchFamily="2" charset="0"/>
              </a:rPr>
              <a:t>AZ IMA</a:t>
            </a:r>
            <a:br>
              <a:rPr lang="en-US" dirty="0">
                <a:solidFill>
                  <a:schemeClr val="tx1">
                    <a:lumMod val="65000"/>
                    <a:lumOff val="35000"/>
                  </a:schemeClr>
                </a:solidFill>
                <a:latin typeface="Avenir Book" panose="02000503020000020003" pitchFamily="2" charset="0"/>
              </a:rPr>
            </a:br>
            <a:r>
              <a:rPr lang="hu-HU" sz="8000" b="1" dirty="0">
                <a:solidFill>
                  <a:schemeClr val="accent4">
                    <a:lumMod val="20000"/>
                    <a:lumOff val="80000"/>
                  </a:schemeClr>
                </a:solidFill>
                <a:latin typeface="Avenir Book" panose="02000503020000020003" pitchFamily="2" charset="0"/>
              </a:rPr>
              <a:t>MEGBOCSÁTÁSRA</a:t>
            </a:r>
            <a:br>
              <a:rPr lang="hu-HU" sz="8000" b="1" dirty="0">
                <a:solidFill>
                  <a:schemeClr val="accent4">
                    <a:lumMod val="20000"/>
                    <a:lumOff val="80000"/>
                  </a:schemeClr>
                </a:solidFill>
                <a:latin typeface="Avenir Book" panose="02000503020000020003" pitchFamily="2" charset="0"/>
              </a:rPr>
            </a:br>
            <a:r>
              <a:rPr lang="hu-HU" sz="8000" b="1" dirty="0">
                <a:solidFill>
                  <a:schemeClr val="tx1">
                    <a:lumMod val="85000"/>
                    <a:lumOff val="15000"/>
                  </a:schemeClr>
                </a:solidFill>
                <a:latin typeface="Avenir Book" panose="02000503020000020003" pitchFamily="2" charset="0"/>
              </a:rPr>
              <a:t>IZZÍT</a:t>
            </a:r>
            <a:br>
              <a:rPr lang="hu-HU" sz="8000" b="1" dirty="0">
                <a:solidFill>
                  <a:schemeClr val="accent4">
                    <a:lumMod val="20000"/>
                    <a:lumOff val="80000"/>
                  </a:schemeClr>
                </a:solidFill>
                <a:latin typeface="Avenir Book" panose="02000503020000020003" pitchFamily="2" charset="0"/>
              </a:rPr>
            </a:br>
            <a:endParaRPr lang="en-US" dirty="0">
              <a:solidFill>
                <a:schemeClr val="accent4">
                  <a:lumMod val="20000"/>
                  <a:lumOff val="80000"/>
                </a:schemeClr>
              </a:solidFill>
            </a:endParaRPr>
          </a:p>
        </p:txBody>
      </p:sp>
    </p:spTree>
    <p:extLst>
      <p:ext uri="{BB962C8B-B14F-4D97-AF65-F5344CB8AC3E}">
        <p14:creationId xmlns:p14="http://schemas.microsoft.com/office/powerpoint/2010/main" val="1124707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A935-BD7D-0A67-2C55-2A07B3A14BA0}"/>
              </a:ext>
            </a:extLst>
          </p:cNvPr>
          <p:cNvSpPr>
            <a:spLocks noGrp="1"/>
          </p:cNvSpPr>
          <p:nvPr>
            <p:ph type="title"/>
          </p:nvPr>
        </p:nvSpPr>
        <p:spPr>
          <a:xfrm>
            <a:off x="838201" y="365125"/>
            <a:ext cx="7588348" cy="1325563"/>
          </a:xfrm>
        </p:spPr>
        <p:txBody>
          <a:bodyPr>
            <a:normAutofit/>
          </a:bodyPr>
          <a:lstStyle/>
          <a:p>
            <a:r>
              <a:rPr lang="en-US" b="1" dirty="0">
                <a:solidFill>
                  <a:schemeClr val="tx1">
                    <a:lumMod val="75000"/>
                    <a:lumOff val="25000"/>
                  </a:schemeClr>
                </a:solidFill>
                <a:effectLst/>
                <a:latin typeface="Avenir Book" panose="02000503020000020003" pitchFamily="2" charset="0"/>
                <a:ea typeface="DengXian" panose="02010600030101010101" pitchFamily="2" charset="-122"/>
              </a:rPr>
              <a:t>A</a:t>
            </a:r>
            <a:r>
              <a:rPr lang="hu-HU" b="1" dirty="0" err="1">
                <a:solidFill>
                  <a:schemeClr val="tx1">
                    <a:lumMod val="75000"/>
                    <a:lumOff val="25000"/>
                  </a:schemeClr>
                </a:solidFill>
                <a:latin typeface="Avenir Book" panose="02000503020000020003" pitchFamily="2" charset="0"/>
                <a:ea typeface="DengXian" panose="02010600030101010101" pitchFamily="2" charset="-122"/>
              </a:rPr>
              <a:t>postolok</a:t>
            </a:r>
            <a:r>
              <a:rPr lang="hu-HU" b="1" dirty="0">
                <a:solidFill>
                  <a:schemeClr val="tx1">
                    <a:lumMod val="75000"/>
                    <a:lumOff val="25000"/>
                  </a:schemeClr>
                </a:solidFill>
                <a:latin typeface="Avenir Book" panose="02000503020000020003" pitchFamily="2" charset="0"/>
                <a:ea typeface="DengXian" panose="02010600030101010101" pitchFamily="2" charset="-122"/>
              </a:rPr>
              <a:t> cselekedetei</a:t>
            </a:r>
            <a:r>
              <a:rPr lang="en-US" b="1" dirty="0">
                <a:solidFill>
                  <a:schemeClr val="tx1">
                    <a:lumMod val="75000"/>
                    <a:lumOff val="25000"/>
                  </a:schemeClr>
                </a:solidFill>
                <a:effectLst/>
                <a:latin typeface="Avenir Book" panose="02000503020000020003" pitchFamily="2" charset="0"/>
                <a:ea typeface="DengXian" panose="02010600030101010101" pitchFamily="2" charset="-122"/>
              </a:rPr>
              <a:t> 7:59-60</a:t>
            </a:r>
            <a:endParaRPr lang="en-US" b="1" dirty="0">
              <a:solidFill>
                <a:schemeClr val="tx1">
                  <a:lumMod val="75000"/>
                  <a:lumOff val="25000"/>
                </a:schemeClr>
              </a:solidFill>
              <a:latin typeface="Avenir Book" panose="02000503020000020003" pitchFamily="2" charset="0"/>
            </a:endParaRPr>
          </a:p>
        </p:txBody>
      </p:sp>
      <p:sp>
        <p:nvSpPr>
          <p:cNvPr id="3" name="Content Placeholder 2">
            <a:extLst>
              <a:ext uri="{FF2B5EF4-FFF2-40B4-BE49-F238E27FC236}">
                <a16:creationId xmlns:a16="http://schemas.microsoft.com/office/drawing/2014/main" id="{7A5B4441-F725-35EF-56F3-622985C7B774}"/>
              </a:ext>
            </a:extLst>
          </p:cNvPr>
          <p:cNvSpPr>
            <a:spLocks noGrp="1"/>
          </p:cNvSpPr>
          <p:nvPr>
            <p:ph idx="1"/>
          </p:nvPr>
        </p:nvSpPr>
        <p:spPr>
          <a:xfrm>
            <a:off x="982580" y="1815181"/>
            <a:ext cx="7588348" cy="3227638"/>
          </a:xfrm>
        </p:spPr>
        <p:txBody>
          <a:bodyPr anchor="ctr">
            <a:normAutofit/>
          </a:bodyPr>
          <a:lstStyle/>
          <a:p>
            <a:pPr marL="0" indent="0">
              <a:buNone/>
            </a:pPr>
            <a:r>
              <a:rPr lang="hu-HU" sz="3200" dirty="0">
                <a:solidFill>
                  <a:srgbClr val="000000"/>
                </a:solidFill>
                <a:effectLst/>
                <a:latin typeface="Calibri" panose="020F0502020204030204" pitchFamily="34" charset="0"/>
                <a:ea typeface="Calibri" panose="020F0502020204030204" pitchFamily="34" charset="0"/>
              </a:rPr>
              <a:t>„Uram, Jézus, vedd magadhoz lelkemet! Azután térdre esett, és hangosan felkiáltott: Uram, ne ródd fel nekik ezt a bűnt!                És amikor ezt mondta, meghalt” </a:t>
            </a:r>
            <a:endParaRPr lang="en-US" sz="3200" dirty="0">
              <a:solidFill>
                <a:schemeClr val="tx1">
                  <a:lumMod val="75000"/>
                  <a:lumOff val="25000"/>
                </a:schemeClr>
              </a:solidFill>
              <a:effectLst/>
              <a:latin typeface="Avenir Book" panose="02000503020000020003" pitchFamily="2" charset="0"/>
              <a:ea typeface="DengXian" panose="02010600030101010101" pitchFamily="2" charset="-122"/>
            </a:endParaRPr>
          </a:p>
        </p:txBody>
      </p:sp>
    </p:spTree>
    <p:extLst>
      <p:ext uri="{BB962C8B-B14F-4D97-AF65-F5344CB8AC3E}">
        <p14:creationId xmlns:p14="http://schemas.microsoft.com/office/powerpoint/2010/main" val="1675434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5B4441-F725-35EF-56F3-622985C7B774}"/>
              </a:ext>
            </a:extLst>
          </p:cNvPr>
          <p:cNvSpPr>
            <a:spLocks noGrp="1"/>
          </p:cNvSpPr>
          <p:nvPr>
            <p:ph idx="1"/>
          </p:nvPr>
        </p:nvSpPr>
        <p:spPr>
          <a:xfrm>
            <a:off x="838201" y="462579"/>
            <a:ext cx="7588348" cy="5714384"/>
          </a:xfrm>
        </p:spPr>
        <p:txBody>
          <a:bodyPr anchor="ctr">
            <a:normAutofit/>
          </a:bodyPr>
          <a:lstStyle/>
          <a:p>
            <a:pPr marL="0" indent="0">
              <a:buNone/>
            </a:pPr>
            <a:r>
              <a:rPr lang="en-US" sz="3200" b="1" kern="100" dirty="0">
                <a:solidFill>
                  <a:schemeClr val="tx1">
                    <a:lumMod val="75000"/>
                    <a:lumOff val="25000"/>
                  </a:schemeClr>
                </a:solidFill>
                <a:effectLst/>
                <a:latin typeface="Avenir Book" panose="02000503020000020003" pitchFamily="2" charset="0"/>
                <a:ea typeface="DengXian" panose="02010600030101010101" pitchFamily="2" charset="-122"/>
                <a:cs typeface="Calibri" panose="020F0502020204030204" pitchFamily="34" charset="0"/>
              </a:rPr>
              <a:t>Luk</a:t>
            </a:r>
            <a:r>
              <a:rPr lang="hu-HU" sz="3200" b="1" kern="100" dirty="0">
                <a:solidFill>
                  <a:schemeClr val="tx1">
                    <a:lumMod val="75000"/>
                    <a:lumOff val="25000"/>
                  </a:schemeClr>
                </a:solidFill>
                <a:effectLst/>
                <a:latin typeface="Avenir Book" panose="02000503020000020003" pitchFamily="2" charset="0"/>
                <a:ea typeface="DengXian" panose="02010600030101010101" pitchFamily="2" charset="-122"/>
                <a:cs typeface="Calibri" panose="020F0502020204030204" pitchFamily="34" charset="0"/>
              </a:rPr>
              <a:t>ács</a:t>
            </a:r>
            <a:r>
              <a:rPr lang="en-US" sz="3200" b="1" kern="100" dirty="0">
                <a:solidFill>
                  <a:schemeClr val="tx1">
                    <a:lumMod val="75000"/>
                    <a:lumOff val="25000"/>
                  </a:schemeClr>
                </a:solidFill>
                <a:effectLst/>
                <a:latin typeface="Avenir Book" panose="02000503020000020003" pitchFamily="2" charset="0"/>
                <a:ea typeface="DengXian" panose="02010600030101010101" pitchFamily="2" charset="-122"/>
                <a:cs typeface="Calibri" panose="020F0502020204030204" pitchFamily="34" charset="0"/>
              </a:rPr>
              <a:t> 23:34</a:t>
            </a:r>
            <a:r>
              <a:rPr lang="en-US" sz="3200" kern="100" dirty="0">
                <a:solidFill>
                  <a:schemeClr val="tx1">
                    <a:lumMod val="75000"/>
                    <a:lumOff val="25000"/>
                  </a:schemeClr>
                </a:solidFill>
                <a:effectLst/>
                <a:latin typeface="Avenir Book" panose="02000503020000020003" pitchFamily="2" charset="0"/>
                <a:ea typeface="DengXian" panose="02010600030101010101" pitchFamily="2" charset="-122"/>
                <a:cs typeface="Calibri" panose="020F0502020204030204" pitchFamily="34" charset="0"/>
              </a:rPr>
              <a:t>: </a:t>
            </a:r>
            <a:r>
              <a:rPr lang="hu-HU" sz="3200"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„Jézus pedig így könyörgött: Atyám, </a:t>
            </a:r>
            <a:r>
              <a:rPr lang="hu-HU" sz="3200"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bocsáss meg </a:t>
            </a:r>
            <a:r>
              <a:rPr lang="hu-HU" sz="3200"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nekik, mert nem tudják, mit cselekszenek!” </a:t>
            </a:r>
            <a:endParaRPr lang="en-US" sz="3200" kern="100" dirty="0">
              <a:effectLst>
                <a:outerShdw blurRad="38100" dist="38100" dir="2700000" algn="tl">
                  <a:srgbClr val="000000">
                    <a:alpha val="43137"/>
                  </a:srgbClr>
                </a:outerShdw>
              </a:effectLst>
              <a:latin typeface="Avenir Book" panose="02000503020000020003" pitchFamily="2" charset="0"/>
              <a:ea typeface="DengXian" panose="02010600030101010101" pitchFamily="2" charset="-122"/>
              <a:cs typeface="Calibri" panose="020F0502020204030204" pitchFamily="34" charset="0"/>
            </a:endParaRPr>
          </a:p>
          <a:p>
            <a:pPr marL="0" indent="0">
              <a:buNone/>
            </a:pPr>
            <a:r>
              <a:rPr lang="en-US" sz="3200" b="1" kern="100" dirty="0">
                <a:solidFill>
                  <a:schemeClr val="tx1">
                    <a:lumMod val="75000"/>
                    <a:lumOff val="25000"/>
                  </a:schemeClr>
                </a:solidFill>
                <a:effectLst/>
                <a:latin typeface="Avenir Book" panose="02000503020000020003" pitchFamily="2" charset="0"/>
                <a:ea typeface="DengXian" panose="02010600030101010101" pitchFamily="2" charset="-122"/>
                <a:cs typeface="Calibri" panose="020F0502020204030204" pitchFamily="34" charset="0"/>
              </a:rPr>
              <a:t>M</a:t>
            </a:r>
            <a:r>
              <a:rPr lang="hu-HU" sz="3200" b="1" kern="100" dirty="0" err="1">
                <a:solidFill>
                  <a:schemeClr val="tx1">
                    <a:lumMod val="75000"/>
                    <a:lumOff val="25000"/>
                  </a:schemeClr>
                </a:solidFill>
                <a:effectLst/>
                <a:latin typeface="Avenir Book" panose="02000503020000020003" pitchFamily="2" charset="0"/>
                <a:ea typeface="DengXian" panose="02010600030101010101" pitchFamily="2" charset="-122"/>
                <a:cs typeface="Calibri" panose="020F0502020204030204" pitchFamily="34" charset="0"/>
              </a:rPr>
              <a:t>áté</a:t>
            </a:r>
            <a:r>
              <a:rPr lang="en-US" sz="3200" b="1" kern="100" dirty="0">
                <a:solidFill>
                  <a:schemeClr val="tx1">
                    <a:lumMod val="75000"/>
                    <a:lumOff val="25000"/>
                  </a:schemeClr>
                </a:solidFill>
                <a:effectLst/>
                <a:latin typeface="Avenir Book" panose="02000503020000020003" pitchFamily="2" charset="0"/>
                <a:ea typeface="DengXian" panose="02010600030101010101" pitchFamily="2" charset="-122"/>
                <a:cs typeface="Calibri" panose="020F0502020204030204" pitchFamily="34" charset="0"/>
              </a:rPr>
              <a:t> 6:14-15</a:t>
            </a:r>
            <a:r>
              <a:rPr lang="en-US" sz="3200" kern="100" dirty="0">
                <a:solidFill>
                  <a:schemeClr val="tx1">
                    <a:lumMod val="75000"/>
                    <a:lumOff val="25000"/>
                  </a:schemeClr>
                </a:solidFill>
                <a:effectLst/>
                <a:latin typeface="Avenir Book" panose="02000503020000020003" pitchFamily="2" charset="0"/>
                <a:ea typeface="DengXian" panose="02010600030101010101" pitchFamily="2" charset="-122"/>
                <a:cs typeface="Calibri" panose="020F0502020204030204" pitchFamily="34" charset="0"/>
              </a:rPr>
              <a:t>: </a:t>
            </a:r>
            <a:r>
              <a:rPr lang="hu-HU" sz="3200"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„mert, ha az embereknek megbocsátjátok vétkeiket, nektek is </a:t>
            </a:r>
            <a:r>
              <a:rPr lang="hu-HU" sz="3200"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megbocsát </a:t>
            </a:r>
            <a:r>
              <a:rPr lang="hu-HU" sz="3200"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mennyei Atyátok. Ha pedig nem bocsátotok meg az embereknek, Atyátok sem bocsátja meg a ti vétkeiteket.”</a:t>
            </a:r>
            <a:endParaRPr lang="en-US" sz="3200" kern="100" dirty="0">
              <a:solidFill>
                <a:schemeClr val="tx1">
                  <a:lumMod val="75000"/>
                  <a:lumOff val="25000"/>
                </a:schemeClr>
              </a:solidFill>
              <a:effectLst>
                <a:outerShdw blurRad="38100" dist="38100" dir="2700000" algn="tl">
                  <a:srgbClr val="000000">
                    <a:alpha val="43137"/>
                  </a:srgbClr>
                </a:outerShdw>
              </a:effectLst>
              <a:latin typeface="Avenir Book" panose="02000503020000020003" pitchFamily="2"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1479578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A935-BD7D-0A67-2C55-2A07B3A14BA0}"/>
              </a:ext>
            </a:extLst>
          </p:cNvPr>
          <p:cNvSpPr>
            <a:spLocks noGrp="1"/>
          </p:cNvSpPr>
          <p:nvPr>
            <p:ph type="title"/>
          </p:nvPr>
        </p:nvSpPr>
        <p:spPr>
          <a:xfrm>
            <a:off x="838201" y="365125"/>
            <a:ext cx="7588348" cy="821991"/>
          </a:xfrm>
        </p:spPr>
        <p:txBody>
          <a:bodyPr/>
          <a:lstStyle/>
          <a:p>
            <a:r>
              <a:rPr lang="en-US" b="1" dirty="0">
                <a:solidFill>
                  <a:schemeClr val="tx1">
                    <a:lumMod val="75000"/>
                    <a:lumOff val="25000"/>
                  </a:schemeClr>
                </a:solidFill>
                <a:latin typeface="Avenir Book" panose="02000503020000020003" pitchFamily="2" charset="0"/>
              </a:rPr>
              <a:t>Ellen G. White</a:t>
            </a:r>
          </a:p>
        </p:txBody>
      </p:sp>
      <p:sp>
        <p:nvSpPr>
          <p:cNvPr id="3" name="Content Placeholder 2">
            <a:extLst>
              <a:ext uri="{FF2B5EF4-FFF2-40B4-BE49-F238E27FC236}">
                <a16:creationId xmlns:a16="http://schemas.microsoft.com/office/drawing/2014/main" id="{7A5B4441-F725-35EF-56F3-622985C7B774}"/>
              </a:ext>
            </a:extLst>
          </p:cNvPr>
          <p:cNvSpPr>
            <a:spLocks noGrp="1"/>
          </p:cNvSpPr>
          <p:nvPr>
            <p:ph idx="1"/>
          </p:nvPr>
        </p:nvSpPr>
        <p:spPr>
          <a:xfrm>
            <a:off x="838201" y="1472699"/>
            <a:ext cx="7588348" cy="4351338"/>
          </a:xfrm>
        </p:spPr>
        <p:txBody>
          <a:bodyPr anchor="t">
            <a:normAutofit fontScale="77500" lnSpcReduction="20000"/>
          </a:bodyPr>
          <a:lstStyle/>
          <a:p>
            <a:pPr marL="0" indent="0">
              <a:lnSpc>
                <a:spcPct val="120000"/>
              </a:lnSpc>
              <a:spcBef>
                <a:spcPts val="0"/>
              </a:spcBef>
              <a:buNone/>
            </a:pPr>
            <a:r>
              <a:rPr lang="hu-HU" sz="3500" dirty="0">
                <a:solidFill>
                  <a:srgbClr val="000000"/>
                </a:solidFill>
                <a:effectLst/>
                <a:latin typeface="Calibri" panose="020F0502020204030204" pitchFamily="34" charset="0"/>
                <a:ea typeface="Calibri" panose="020F0502020204030204" pitchFamily="34" charset="0"/>
              </a:rPr>
              <a:t>„Nem szabad azt gondolnunk, hogy jogunkban áll megtagadni tőlük a </a:t>
            </a:r>
            <a:r>
              <a:rPr lang="hu-HU" sz="3500"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megbocsátást </a:t>
            </a:r>
            <a:r>
              <a:rPr lang="hu-HU" sz="3500" dirty="0">
                <a:solidFill>
                  <a:srgbClr val="000000"/>
                </a:solidFill>
                <a:effectLst/>
                <a:latin typeface="Calibri" panose="020F0502020204030204" pitchFamily="34" charset="0"/>
                <a:ea typeface="Calibri" panose="020F0502020204030204" pitchFamily="34" charset="0"/>
              </a:rPr>
              <a:t>azoktól, akik megbántottak bennünket, hacsak nem bánják meg, amit tettek. Kétségtelenül az ő dolguk, hogy megalázzák szívüket és bűnbánatot és bűnvallást tegyenek, de nekünk kell a könyörületesség lelkületével lenni az ellenünk vétkezők irányába, </a:t>
            </a:r>
          </a:p>
          <a:p>
            <a:pPr marL="0" indent="0">
              <a:lnSpc>
                <a:spcPct val="120000"/>
              </a:lnSpc>
              <a:spcBef>
                <a:spcPts val="0"/>
              </a:spcBef>
              <a:buNone/>
            </a:pPr>
            <a:r>
              <a:rPr lang="hu-HU" sz="3500" dirty="0">
                <a:solidFill>
                  <a:srgbClr val="000000"/>
                </a:solidFill>
                <a:effectLst/>
                <a:latin typeface="Calibri" panose="020F0502020204030204" pitchFamily="34" charset="0"/>
                <a:ea typeface="Calibri" panose="020F0502020204030204" pitchFamily="34" charset="0"/>
              </a:rPr>
              <a:t>akár bevallják bűnüket, akár nem.” </a:t>
            </a:r>
          </a:p>
          <a:p>
            <a:pPr marL="0" indent="0">
              <a:buNone/>
            </a:pPr>
            <a:r>
              <a:rPr lang="en-US" sz="2300" dirty="0">
                <a:solidFill>
                  <a:schemeClr val="tx1">
                    <a:lumMod val="75000"/>
                    <a:lumOff val="25000"/>
                  </a:schemeClr>
                </a:solidFill>
                <a:effectLst/>
                <a:latin typeface="Avenir Book" panose="02000503020000020003" pitchFamily="2" charset="0"/>
                <a:ea typeface="DengXian" panose="02010600030101010101" pitchFamily="2" charset="-122"/>
              </a:rPr>
              <a:t>(</a:t>
            </a:r>
            <a:r>
              <a:rPr lang="en-US" sz="2300" i="1" dirty="0">
                <a:solidFill>
                  <a:schemeClr val="tx1">
                    <a:lumMod val="75000"/>
                    <a:lumOff val="25000"/>
                  </a:schemeClr>
                </a:solidFill>
                <a:effectLst/>
                <a:latin typeface="Avenir Book" panose="02000503020000020003" pitchFamily="2" charset="0"/>
                <a:ea typeface="DengXian" panose="02010600030101010101" pitchFamily="2" charset="-122"/>
              </a:rPr>
              <a:t>Thoughts from the Mount of Blessing, </a:t>
            </a:r>
            <a:r>
              <a:rPr lang="en-US" sz="2300" dirty="0">
                <a:solidFill>
                  <a:schemeClr val="tx1">
                    <a:lumMod val="75000"/>
                    <a:lumOff val="25000"/>
                  </a:schemeClr>
                </a:solidFill>
                <a:effectLst/>
                <a:latin typeface="Avenir Book" panose="02000503020000020003" pitchFamily="2" charset="0"/>
                <a:ea typeface="DengXian" panose="02010600030101010101" pitchFamily="2" charset="-122"/>
              </a:rPr>
              <a:t>113)</a:t>
            </a:r>
            <a:endParaRPr lang="en-US" sz="2300" dirty="0">
              <a:solidFill>
                <a:schemeClr val="tx1">
                  <a:lumMod val="75000"/>
                  <a:lumOff val="25000"/>
                </a:schemeClr>
              </a:solidFill>
              <a:latin typeface="Avenir Book" panose="02000503020000020003" pitchFamily="2" charset="0"/>
            </a:endParaRPr>
          </a:p>
        </p:txBody>
      </p:sp>
    </p:spTree>
    <p:extLst>
      <p:ext uri="{BB962C8B-B14F-4D97-AF65-F5344CB8AC3E}">
        <p14:creationId xmlns:p14="http://schemas.microsoft.com/office/powerpoint/2010/main" val="2450899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861D22-E95A-20EF-5897-DDFCBE08541E}"/>
              </a:ext>
            </a:extLst>
          </p:cNvPr>
          <p:cNvSpPr>
            <a:spLocks noGrp="1"/>
          </p:cNvSpPr>
          <p:nvPr>
            <p:ph idx="1"/>
          </p:nvPr>
        </p:nvSpPr>
        <p:spPr>
          <a:xfrm>
            <a:off x="838201" y="2799065"/>
            <a:ext cx="8706852" cy="3024972"/>
          </a:xfrm>
        </p:spPr>
        <p:txBody>
          <a:bodyPr>
            <a:normAutofit/>
          </a:bodyPr>
          <a:lstStyle/>
          <a:p>
            <a:pPr indent="180340" algn="just"/>
            <a:r>
              <a:rPr lang="hu-HU" sz="3200" b="1"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„Mindenre van erőm Krisztusban, aki megerősít engem” (Filippi 4:13).</a:t>
            </a:r>
            <a:endParaRPr lang="hu-HU"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indent="180340" algn="just"/>
            <a:r>
              <a:rPr lang="hu-HU" sz="3200" b="1"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„Ne </a:t>
            </a:r>
            <a:r>
              <a:rPr lang="hu-HU" sz="3200" b="1" dirty="0" err="1">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győzzön</a:t>
            </a:r>
            <a:r>
              <a:rPr lang="hu-HU" sz="3200" b="1"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le téged a rossz, hanem te győzd le a jóval a rosszat” (Róma 12:21).</a:t>
            </a:r>
            <a:endParaRPr lang="hu-HU"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8714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861D22-E95A-20EF-5897-DDFCBE08541E}"/>
              </a:ext>
            </a:extLst>
          </p:cNvPr>
          <p:cNvSpPr>
            <a:spLocks noGrp="1"/>
          </p:cNvSpPr>
          <p:nvPr>
            <p:ph idx="1"/>
          </p:nvPr>
        </p:nvSpPr>
        <p:spPr>
          <a:xfrm>
            <a:off x="1463843" y="2654686"/>
            <a:ext cx="7760367" cy="3024972"/>
          </a:xfrm>
        </p:spPr>
        <p:txBody>
          <a:bodyPr>
            <a:normAutofit/>
          </a:bodyPr>
          <a:lstStyle/>
          <a:p>
            <a:pPr marL="0" indent="0">
              <a:buNone/>
            </a:pPr>
            <a:r>
              <a:rPr lang="hu-HU" sz="3200" b="1" dirty="0">
                <a:solidFill>
                  <a:srgbClr val="000000"/>
                </a:solidFill>
                <a:effectLst/>
                <a:latin typeface="Calibri" panose="020F0502020204030204" pitchFamily="34" charset="0"/>
                <a:ea typeface="Calibri" panose="020F0502020204030204" pitchFamily="34" charset="0"/>
              </a:rPr>
              <a:t>„én pedig azt mondom nektek: Szeressétek ellenségeiteket, és imádkozzatok azokért, akik üldöznek titeket” </a:t>
            </a:r>
            <a:r>
              <a:rPr lang="en-US" sz="3200" dirty="0">
                <a:solidFill>
                  <a:schemeClr val="tx1">
                    <a:lumMod val="85000"/>
                    <a:lumOff val="15000"/>
                  </a:schemeClr>
                </a:solidFill>
                <a:effectLst/>
                <a:latin typeface="Avenir Book" panose="02000503020000020003" pitchFamily="2" charset="0"/>
                <a:ea typeface="DengXian" panose="02010600030101010101" pitchFamily="2" charset="-122"/>
              </a:rPr>
              <a:t>(M</a:t>
            </a:r>
            <a:r>
              <a:rPr lang="hu-HU" sz="3200" dirty="0" err="1">
                <a:solidFill>
                  <a:schemeClr val="tx1">
                    <a:lumMod val="85000"/>
                    <a:lumOff val="15000"/>
                  </a:schemeClr>
                </a:solidFill>
                <a:effectLst/>
                <a:latin typeface="Avenir Book" panose="02000503020000020003" pitchFamily="2" charset="0"/>
                <a:ea typeface="DengXian" panose="02010600030101010101" pitchFamily="2" charset="-122"/>
              </a:rPr>
              <a:t>áté</a:t>
            </a:r>
            <a:r>
              <a:rPr lang="en-US" sz="3200" dirty="0">
                <a:solidFill>
                  <a:schemeClr val="tx1">
                    <a:lumMod val="85000"/>
                    <a:lumOff val="15000"/>
                  </a:schemeClr>
                </a:solidFill>
                <a:effectLst/>
                <a:latin typeface="Avenir Book" panose="02000503020000020003" pitchFamily="2" charset="0"/>
                <a:ea typeface="DengXian" panose="02010600030101010101" pitchFamily="2" charset="-122"/>
              </a:rPr>
              <a:t> 5:44).</a:t>
            </a:r>
            <a:endParaRPr lang="en-US" sz="3200" dirty="0">
              <a:solidFill>
                <a:schemeClr val="tx1">
                  <a:lumMod val="85000"/>
                  <a:lumOff val="15000"/>
                </a:schemeClr>
              </a:solidFill>
              <a:latin typeface="Avenir Book" panose="02000503020000020003" pitchFamily="2" charset="0"/>
            </a:endParaRPr>
          </a:p>
        </p:txBody>
      </p:sp>
    </p:spTree>
    <p:extLst>
      <p:ext uri="{BB962C8B-B14F-4D97-AF65-F5344CB8AC3E}">
        <p14:creationId xmlns:p14="http://schemas.microsoft.com/office/powerpoint/2010/main" val="3245453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446AD-1D53-A5F4-4518-E90ACB163B17}"/>
              </a:ext>
            </a:extLst>
          </p:cNvPr>
          <p:cNvSpPr>
            <a:spLocks noGrp="1"/>
          </p:cNvSpPr>
          <p:nvPr>
            <p:ph type="title"/>
          </p:nvPr>
        </p:nvSpPr>
        <p:spPr>
          <a:xfrm>
            <a:off x="805314" y="752726"/>
            <a:ext cx="9317254" cy="2852737"/>
          </a:xfrm>
        </p:spPr>
        <p:txBody>
          <a:bodyPr anchor="ctr">
            <a:normAutofit/>
          </a:bodyPr>
          <a:lstStyle/>
          <a:p>
            <a:r>
              <a:rPr lang="hu-HU" sz="4800" dirty="0">
                <a:solidFill>
                  <a:srgbClr val="000000"/>
                </a:solidFill>
                <a:effectLst/>
                <a:latin typeface="Calibri" panose="020F0502020204030204" pitchFamily="34" charset="0"/>
                <a:ea typeface="Calibri" panose="020F0502020204030204" pitchFamily="34" charset="0"/>
              </a:rPr>
              <a:t>Az állandó imádságok </a:t>
            </a:r>
            <a:r>
              <a:rPr lang="hu-HU" sz="4800" b="1" dirty="0">
                <a:solidFill>
                  <a:schemeClr val="accent4">
                    <a:lumMod val="20000"/>
                    <a:lumOff val="8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változást, reményt, egységet </a:t>
            </a:r>
            <a:r>
              <a:rPr lang="hu-HU" sz="4800" dirty="0">
                <a:solidFill>
                  <a:srgbClr val="000000"/>
                </a:solidFill>
                <a:effectLst/>
                <a:latin typeface="Calibri" panose="020F0502020204030204" pitchFamily="34" charset="0"/>
                <a:ea typeface="Calibri" panose="020F0502020204030204" pitchFamily="34" charset="0"/>
              </a:rPr>
              <a:t>és </a:t>
            </a:r>
            <a:r>
              <a:rPr lang="hu-HU" sz="4800" b="1" dirty="0">
                <a:solidFill>
                  <a:schemeClr val="accent4">
                    <a:lumMod val="20000"/>
                    <a:lumOff val="8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megbocsátást </a:t>
            </a:r>
            <a:r>
              <a:rPr lang="hu-HU" sz="4800" dirty="0">
                <a:solidFill>
                  <a:srgbClr val="000000"/>
                </a:solidFill>
                <a:effectLst/>
                <a:latin typeface="Calibri" panose="020F0502020204030204" pitchFamily="34" charset="0"/>
                <a:ea typeface="Calibri" panose="020F0502020204030204" pitchFamily="34" charset="0"/>
              </a:rPr>
              <a:t>válthatnak ki életünkben és gyülekezeteinkben. </a:t>
            </a:r>
            <a:endParaRPr lang="en-US" sz="4800" dirty="0">
              <a:solidFill>
                <a:schemeClr val="tx1">
                  <a:lumMod val="75000"/>
                  <a:lumOff val="25000"/>
                </a:schemeClr>
              </a:solidFill>
              <a:latin typeface="Avenir Book" panose="02000503020000020003" pitchFamily="2" charset="0"/>
            </a:endParaRPr>
          </a:p>
        </p:txBody>
      </p:sp>
    </p:spTree>
    <p:extLst>
      <p:ext uri="{BB962C8B-B14F-4D97-AF65-F5344CB8AC3E}">
        <p14:creationId xmlns:p14="http://schemas.microsoft.com/office/powerpoint/2010/main" val="4116947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A935-BD7D-0A67-2C55-2A07B3A14BA0}"/>
              </a:ext>
            </a:extLst>
          </p:cNvPr>
          <p:cNvSpPr>
            <a:spLocks noGrp="1"/>
          </p:cNvSpPr>
          <p:nvPr>
            <p:ph type="title"/>
          </p:nvPr>
        </p:nvSpPr>
        <p:spPr>
          <a:xfrm>
            <a:off x="838200" y="365125"/>
            <a:ext cx="9269627" cy="1325563"/>
          </a:xfrm>
        </p:spPr>
        <p:txBody>
          <a:bodyPr/>
          <a:lstStyle/>
          <a:p>
            <a:r>
              <a:rPr lang="en-US" b="1" dirty="0">
                <a:solidFill>
                  <a:schemeClr val="tx1">
                    <a:lumMod val="75000"/>
                    <a:lumOff val="25000"/>
                  </a:schemeClr>
                </a:solidFill>
                <a:latin typeface="Avenir Light" panose="020B0402020203020204" pitchFamily="34" charset="77"/>
              </a:rPr>
              <a:t>Ellen G. White</a:t>
            </a:r>
          </a:p>
        </p:txBody>
      </p:sp>
      <p:sp>
        <p:nvSpPr>
          <p:cNvPr id="3" name="Content Placeholder 2">
            <a:extLst>
              <a:ext uri="{FF2B5EF4-FFF2-40B4-BE49-F238E27FC236}">
                <a16:creationId xmlns:a16="http://schemas.microsoft.com/office/drawing/2014/main" id="{7A5B4441-F725-35EF-56F3-622985C7B774}"/>
              </a:ext>
            </a:extLst>
          </p:cNvPr>
          <p:cNvSpPr>
            <a:spLocks noGrp="1"/>
          </p:cNvSpPr>
          <p:nvPr>
            <p:ph idx="1"/>
          </p:nvPr>
        </p:nvSpPr>
        <p:spPr>
          <a:xfrm>
            <a:off x="838200" y="1541419"/>
            <a:ext cx="7366686" cy="4117976"/>
          </a:xfrm>
        </p:spPr>
        <p:txBody>
          <a:bodyPr anchor="ctr">
            <a:normAutofit/>
          </a:bodyPr>
          <a:lstStyle/>
          <a:p>
            <a:pPr marL="0" indent="0">
              <a:buNone/>
            </a:pPr>
            <a:r>
              <a:rPr lang="hu-HU" sz="3600" dirty="0">
                <a:effectLst/>
                <a:latin typeface="Calibri" panose="020F0502020204030204" pitchFamily="34" charset="0"/>
                <a:ea typeface="Calibri" panose="020F0502020204030204" pitchFamily="34" charset="0"/>
              </a:rPr>
              <a:t>„Az ima szükségszerű, mert ez a lélek lélegzetvétele. Mind a családi és egyéni imának megvan a helye, de az Istennel való szoros kapcsolat tartja fenn a lélek életét.”</a:t>
            </a:r>
          </a:p>
          <a:p>
            <a:pPr marL="0" indent="0">
              <a:buNone/>
            </a:pPr>
            <a:r>
              <a:rPr lang="hu-HU" sz="2400" dirty="0">
                <a:effectLst/>
                <a:latin typeface="Calibri" panose="020F0502020204030204" pitchFamily="34" charset="0"/>
                <a:ea typeface="Calibri" panose="020F0502020204030204" pitchFamily="34" charset="0"/>
              </a:rPr>
              <a:t>Ellen G. White, (2002) </a:t>
            </a:r>
            <a:r>
              <a:rPr lang="hu-HU" sz="2400" i="1" dirty="0">
                <a:effectLst/>
                <a:latin typeface="Calibri" panose="020F0502020204030204" pitchFamily="34" charset="0"/>
                <a:ea typeface="Calibri" panose="020F0502020204030204" pitchFamily="34" charset="0"/>
              </a:rPr>
              <a:t>Ima</a:t>
            </a:r>
            <a:r>
              <a:rPr lang="hu-HU" sz="2400" dirty="0">
                <a:effectLst/>
                <a:latin typeface="Calibri" panose="020F0502020204030204" pitchFamily="34" charset="0"/>
                <a:ea typeface="Calibri" panose="020F0502020204030204" pitchFamily="34" charset="0"/>
              </a:rPr>
              <a:t> (</a:t>
            </a:r>
            <a:r>
              <a:rPr lang="hu-HU" sz="2400" dirty="0" err="1">
                <a:effectLst/>
                <a:latin typeface="Calibri" panose="020F0502020204030204" pitchFamily="34" charset="0"/>
                <a:ea typeface="Calibri" panose="020F0502020204030204" pitchFamily="34" charset="0"/>
              </a:rPr>
              <a:t>Nampa</a:t>
            </a:r>
            <a:r>
              <a:rPr lang="hu-HU" sz="2400" dirty="0">
                <a:effectLst/>
                <a:latin typeface="Calibri" panose="020F0502020204030204" pitchFamily="34" charset="0"/>
                <a:ea typeface="Calibri" panose="020F0502020204030204" pitchFamily="34" charset="0"/>
              </a:rPr>
              <a:t>, ID: </a:t>
            </a:r>
            <a:r>
              <a:rPr lang="hu-HU" sz="2400" dirty="0" err="1">
                <a:effectLst/>
                <a:latin typeface="Calibri" panose="020F0502020204030204" pitchFamily="34" charset="0"/>
                <a:ea typeface="Calibri" panose="020F0502020204030204" pitchFamily="34" charset="0"/>
              </a:rPr>
              <a:t>Pacific</a:t>
            </a:r>
            <a:r>
              <a:rPr lang="hu-HU" sz="2400" dirty="0">
                <a:effectLst/>
                <a:latin typeface="Calibri" panose="020F0502020204030204" pitchFamily="34" charset="0"/>
                <a:ea typeface="Calibri" panose="020F0502020204030204" pitchFamily="34" charset="0"/>
              </a:rPr>
              <a:t> Press Publishing </a:t>
            </a:r>
            <a:r>
              <a:rPr lang="hu-HU" sz="2400" dirty="0" err="1">
                <a:effectLst/>
                <a:latin typeface="Calibri" panose="020F0502020204030204" pitchFamily="34" charset="0"/>
                <a:ea typeface="Calibri" panose="020F0502020204030204" pitchFamily="34" charset="0"/>
              </a:rPr>
              <a:t>Association</a:t>
            </a:r>
            <a:r>
              <a:rPr lang="hu-HU" sz="2400" dirty="0">
                <a:effectLst/>
                <a:latin typeface="Calibri" panose="020F0502020204030204" pitchFamily="34" charset="0"/>
                <a:ea typeface="Calibri" panose="020F0502020204030204" pitchFamily="34" charset="0"/>
              </a:rPr>
              <a:t>), 18.</a:t>
            </a:r>
            <a:endParaRPr lang="en-US" sz="2400" kern="100" dirty="0">
              <a:solidFill>
                <a:schemeClr val="tx1">
                  <a:lumMod val="75000"/>
                  <a:lumOff val="25000"/>
                </a:schemeClr>
              </a:solidFill>
              <a:effectLst/>
              <a:latin typeface="Avenir Book" panose="02000503020000020003" pitchFamily="2"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1968812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A935-BD7D-0A67-2C55-2A07B3A14BA0}"/>
              </a:ext>
            </a:extLst>
          </p:cNvPr>
          <p:cNvSpPr>
            <a:spLocks noGrp="1"/>
          </p:cNvSpPr>
          <p:nvPr>
            <p:ph type="title"/>
          </p:nvPr>
        </p:nvSpPr>
        <p:spPr>
          <a:xfrm>
            <a:off x="838200" y="365125"/>
            <a:ext cx="9269627" cy="1325563"/>
          </a:xfrm>
        </p:spPr>
        <p:txBody>
          <a:bodyPr/>
          <a:lstStyle/>
          <a:p>
            <a:r>
              <a:rPr lang="en-US" b="1" dirty="0">
                <a:solidFill>
                  <a:schemeClr val="tx1">
                    <a:lumMod val="75000"/>
                    <a:lumOff val="25000"/>
                  </a:schemeClr>
                </a:solidFill>
                <a:latin typeface="Avenir Book" panose="02000503020000020003" pitchFamily="2" charset="0"/>
              </a:rPr>
              <a:t>Martin Luther</a:t>
            </a:r>
            <a:endParaRPr lang="en-US" b="1" dirty="0">
              <a:solidFill>
                <a:schemeClr val="tx1">
                  <a:lumMod val="75000"/>
                  <a:lumOff val="25000"/>
                </a:schemeClr>
              </a:solidFill>
              <a:latin typeface="Avenir Light" panose="020B0402020203020204" pitchFamily="34" charset="77"/>
            </a:endParaRPr>
          </a:p>
        </p:txBody>
      </p:sp>
      <p:sp>
        <p:nvSpPr>
          <p:cNvPr id="3" name="Content Placeholder 2">
            <a:extLst>
              <a:ext uri="{FF2B5EF4-FFF2-40B4-BE49-F238E27FC236}">
                <a16:creationId xmlns:a16="http://schemas.microsoft.com/office/drawing/2014/main" id="{7A5B4441-F725-35EF-56F3-622985C7B774}"/>
              </a:ext>
            </a:extLst>
          </p:cNvPr>
          <p:cNvSpPr>
            <a:spLocks noGrp="1"/>
          </p:cNvSpPr>
          <p:nvPr>
            <p:ph idx="1"/>
          </p:nvPr>
        </p:nvSpPr>
        <p:spPr>
          <a:xfrm>
            <a:off x="838200" y="1541419"/>
            <a:ext cx="7366686" cy="4117976"/>
          </a:xfrm>
        </p:spPr>
        <p:txBody>
          <a:bodyPr anchor="ctr">
            <a:normAutofit/>
          </a:bodyPr>
          <a:lstStyle/>
          <a:p>
            <a:pPr marL="0" indent="0">
              <a:buNone/>
            </a:pPr>
            <a:r>
              <a:rPr lang="hu-HU" sz="3600" dirty="0">
                <a:effectLst/>
                <a:latin typeface="Calibri" panose="020F0502020204030204" pitchFamily="34" charset="0"/>
                <a:ea typeface="Calibri" panose="020F0502020204030204" pitchFamily="34" charset="0"/>
              </a:rPr>
              <a:t>„Kereszténynek lenni ima nélkül olyannyira nem lehetséges, mint lélegzetvétel nélkül élni.”</a:t>
            </a:r>
            <a:endParaRPr lang="en-US" sz="3600" dirty="0">
              <a:solidFill>
                <a:schemeClr val="tx1">
                  <a:lumMod val="75000"/>
                  <a:lumOff val="25000"/>
                </a:schemeClr>
              </a:solidFill>
              <a:latin typeface="Avenir Book" panose="02000503020000020003" pitchFamily="2" charset="0"/>
            </a:endParaRPr>
          </a:p>
        </p:txBody>
      </p:sp>
    </p:spTree>
    <p:extLst>
      <p:ext uri="{BB962C8B-B14F-4D97-AF65-F5344CB8AC3E}">
        <p14:creationId xmlns:p14="http://schemas.microsoft.com/office/powerpoint/2010/main" val="319826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A935-BD7D-0A67-2C55-2A07B3A14BA0}"/>
              </a:ext>
            </a:extLst>
          </p:cNvPr>
          <p:cNvSpPr>
            <a:spLocks noGrp="1"/>
          </p:cNvSpPr>
          <p:nvPr>
            <p:ph type="title"/>
          </p:nvPr>
        </p:nvSpPr>
        <p:spPr>
          <a:xfrm>
            <a:off x="838200" y="365125"/>
            <a:ext cx="9269627" cy="1325563"/>
          </a:xfrm>
        </p:spPr>
        <p:txBody>
          <a:bodyPr/>
          <a:lstStyle/>
          <a:p>
            <a:r>
              <a:rPr lang="en-US" sz="4400" b="1" dirty="0">
                <a:solidFill>
                  <a:schemeClr val="tx1">
                    <a:lumMod val="75000"/>
                    <a:lumOff val="25000"/>
                  </a:schemeClr>
                </a:solidFill>
                <a:effectLst/>
                <a:latin typeface="Avenir Book" panose="02000503020000020003" pitchFamily="2" charset="0"/>
                <a:ea typeface="Times New Roman" panose="02020603050405020304" pitchFamily="18" charset="0"/>
              </a:rPr>
              <a:t>M</a:t>
            </a:r>
            <a:r>
              <a:rPr lang="hu-HU" sz="4400" b="1" dirty="0" err="1">
                <a:solidFill>
                  <a:schemeClr val="tx1">
                    <a:lumMod val="75000"/>
                    <a:lumOff val="25000"/>
                  </a:schemeClr>
                </a:solidFill>
                <a:effectLst/>
                <a:latin typeface="Avenir Book" panose="02000503020000020003" pitchFamily="2" charset="0"/>
                <a:ea typeface="Times New Roman" panose="02020603050405020304" pitchFamily="18" charset="0"/>
              </a:rPr>
              <a:t>áté</a:t>
            </a:r>
            <a:r>
              <a:rPr lang="hu-HU" sz="4400" b="1" dirty="0">
                <a:solidFill>
                  <a:schemeClr val="tx1">
                    <a:lumMod val="75000"/>
                    <a:lumOff val="25000"/>
                  </a:schemeClr>
                </a:solidFill>
                <a:effectLst/>
                <a:latin typeface="Avenir Book" panose="02000503020000020003" pitchFamily="2" charset="0"/>
                <a:ea typeface="Times New Roman" panose="02020603050405020304" pitchFamily="18" charset="0"/>
              </a:rPr>
              <a:t> </a:t>
            </a:r>
            <a:r>
              <a:rPr lang="en-US" sz="4400" b="1" dirty="0">
                <a:solidFill>
                  <a:schemeClr val="tx1">
                    <a:lumMod val="75000"/>
                    <a:lumOff val="25000"/>
                  </a:schemeClr>
                </a:solidFill>
                <a:effectLst/>
                <a:latin typeface="Avenir Book" panose="02000503020000020003" pitchFamily="2" charset="0"/>
                <a:ea typeface="Times New Roman" panose="02020603050405020304" pitchFamily="18" charset="0"/>
              </a:rPr>
              <a:t>11:28</a:t>
            </a:r>
            <a:endParaRPr lang="en-US" b="1" dirty="0">
              <a:solidFill>
                <a:schemeClr val="tx1">
                  <a:lumMod val="75000"/>
                  <a:lumOff val="25000"/>
                </a:schemeClr>
              </a:solidFill>
              <a:latin typeface="Avenir Light" panose="020B0402020203020204" pitchFamily="34" charset="77"/>
            </a:endParaRPr>
          </a:p>
        </p:txBody>
      </p:sp>
      <p:sp>
        <p:nvSpPr>
          <p:cNvPr id="3" name="Content Placeholder 2">
            <a:extLst>
              <a:ext uri="{FF2B5EF4-FFF2-40B4-BE49-F238E27FC236}">
                <a16:creationId xmlns:a16="http://schemas.microsoft.com/office/drawing/2014/main" id="{7A5B4441-F725-35EF-56F3-622985C7B774}"/>
              </a:ext>
            </a:extLst>
          </p:cNvPr>
          <p:cNvSpPr>
            <a:spLocks noGrp="1"/>
          </p:cNvSpPr>
          <p:nvPr>
            <p:ph idx="1"/>
          </p:nvPr>
        </p:nvSpPr>
        <p:spPr>
          <a:xfrm>
            <a:off x="838200" y="1541419"/>
            <a:ext cx="7366686" cy="4117976"/>
          </a:xfrm>
        </p:spPr>
        <p:txBody>
          <a:bodyPr anchor="ctr">
            <a:normAutofit/>
          </a:bodyPr>
          <a:lstStyle/>
          <a:p>
            <a:pPr marL="0" marR="0" indent="0" fontAlgn="base">
              <a:spcBef>
                <a:spcPts val="0"/>
              </a:spcBef>
              <a:spcAft>
                <a:spcPts val="0"/>
              </a:spcAft>
              <a:buNone/>
            </a:pPr>
            <a:r>
              <a:rPr lang="hu-HU" sz="3600" dirty="0">
                <a:effectLst/>
                <a:latin typeface="Calibri" panose="020F0502020204030204" pitchFamily="34" charset="0"/>
                <a:ea typeface="Calibri" panose="020F0502020204030204" pitchFamily="34" charset="0"/>
              </a:rPr>
              <a:t>„</a:t>
            </a:r>
            <a:r>
              <a:rPr lang="hu-HU" sz="3600" dirty="0">
                <a:solidFill>
                  <a:srgbClr val="333333"/>
                </a:solidFill>
                <a:effectLst/>
                <a:latin typeface="Calibri" panose="020F0502020204030204" pitchFamily="34" charset="0"/>
                <a:ea typeface="Calibri" panose="020F0502020204030204" pitchFamily="34" charset="0"/>
              </a:rPr>
              <a:t>Jöjjetek énhozzám mindnyájan, akik megfáradtatok és meg vagytok terhelve, és én megnyugvást adok nektek.” </a:t>
            </a:r>
            <a:endParaRPr lang="en-US" sz="3600" dirty="0">
              <a:solidFill>
                <a:schemeClr val="tx1">
                  <a:lumMod val="75000"/>
                  <a:lumOff val="25000"/>
                </a:schemeClr>
              </a:solidFill>
              <a:effectLst/>
              <a:latin typeface="Avenir Book" panose="02000503020000020003" pitchFamily="2" charset="0"/>
              <a:ea typeface="Times New Roman" panose="02020603050405020304" pitchFamily="18" charset="0"/>
            </a:endParaRPr>
          </a:p>
        </p:txBody>
      </p:sp>
    </p:spTree>
    <p:extLst>
      <p:ext uri="{BB962C8B-B14F-4D97-AF65-F5344CB8AC3E}">
        <p14:creationId xmlns:p14="http://schemas.microsoft.com/office/powerpoint/2010/main" val="3620983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A935-BD7D-0A67-2C55-2A07B3A14BA0}"/>
              </a:ext>
            </a:extLst>
          </p:cNvPr>
          <p:cNvSpPr>
            <a:spLocks noGrp="1"/>
          </p:cNvSpPr>
          <p:nvPr>
            <p:ph type="title"/>
          </p:nvPr>
        </p:nvSpPr>
        <p:spPr>
          <a:xfrm>
            <a:off x="838200" y="365125"/>
            <a:ext cx="9269627" cy="1325563"/>
          </a:xfrm>
        </p:spPr>
        <p:txBody>
          <a:bodyPr/>
          <a:lstStyle/>
          <a:p>
            <a:r>
              <a:rPr lang="en-US" b="1" dirty="0">
                <a:latin typeface="Avenir Light" panose="020B0402020203020204" pitchFamily="34" charset="77"/>
              </a:rPr>
              <a:t>Ellen G. White</a:t>
            </a:r>
          </a:p>
        </p:txBody>
      </p:sp>
      <p:sp>
        <p:nvSpPr>
          <p:cNvPr id="3" name="Content Placeholder 2">
            <a:extLst>
              <a:ext uri="{FF2B5EF4-FFF2-40B4-BE49-F238E27FC236}">
                <a16:creationId xmlns:a16="http://schemas.microsoft.com/office/drawing/2014/main" id="{7A5B4441-F725-35EF-56F3-622985C7B774}"/>
              </a:ext>
            </a:extLst>
          </p:cNvPr>
          <p:cNvSpPr>
            <a:spLocks noGrp="1"/>
          </p:cNvSpPr>
          <p:nvPr>
            <p:ph idx="1"/>
          </p:nvPr>
        </p:nvSpPr>
        <p:spPr>
          <a:xfrm>
            <a:off x="838200" y="1541419"/>
            <a:ext cx="7366686" cy="4117976"/>
          </a:xfrm>
        </p:spPr>
        <p:txBody>
          <a:bodyPr anchor="ctr">
            <a:normAutofit lnSpcReduction="10000"/>
          </a:bodyPr>
          <a:lstStyle/>
          <a:p>
            <a:pPr marL="0" marR="0" indent="0" fontAlgn="base">
              <a:spcBef>
                <a:spcPts val="0"/>
              </a:spcBef>
              <a:spcAft>
                <a:spcPts val="0"/>
              </a:spcAft>
              <a:buNone/>
            </a:pPr>
            <a:r>
              <a:rPr lang="hu-HU" sz="3600" dirty="0">
                <a:solidFill>
                  <a:srgbClr val="333333"/>
                </a:solidFill>
                <a:effectLst/>
                <a:latin typeface="Calibri" panose="020F0502020204030204" pitchFamily="34" charset="0"/>
                <a:ea typeface="Calibri" panose="020F0502020204030204" pitchFamily="34" charset="0"/>
              </a:rPr>
              <a:t>„Az ima a szív megnyitása Isten előtt, mint egy barát előtt. Nem azért, hogy megismertessük Istennel magunkat, hanem hogy képesek legyünk befogadni Őt. Az ima nem lehozza Istent hozzánk, hanem minket emel fel Hozzá.”</a:t>
            </a:r>
          </a:p>
          <a:p>
            <a:pPr marL="0" marR="0" indent="0" fontAlgn="base">
              <a:spcBef>
                <a:spcPts val="0"/>
              </a:spcBef>
              <a:spcAft>
                <a:spcPts val="0"/>
              </a:spcAft>
              <a:buNone/>
            </a:pPr>
            <a:r>
              <a:rPr lang="hu-HU" sz="2400" dirty="0">
                <a:effectLst/>
                <a:latin typeface="Calibri" panose="020F0502020204030204" pitchFamily="34" charset="0"/>
                <a:ea typeface="Calibri" panose="020F0502020204030204" pitchFamily="34" charset="0"/>
              </a:rPr>
              <a:t>Ellen G. White, (1892) </a:t>
            </a:r>
            <a:r>
              <a:rPr lang="hu-HU" sz="2400" i="1" dirty="0">
                <a:effectLst/>
                <a:latin typeface="Calibri" panose="020F0502020204030204" pitchFamily="34" charset="0"/>
                <a:ea typeface="Calibri" panose="020F0502020204030204" pitchFamily="34" charset="0"/>
              </a:rPr>
              <a:t>Jézushoz vezető út</a:t>
            </a:r>
            <a:r>
              <a:rPr lang="hu-HU" sz="2400" dirty="0">
                <a:effectLst/>
                <a:latin typeface="Calibri" panose="020F0502020204030204" pitchFamily="34" charset="0"/>
                <a:ea typeface="Calibri" panose="020F0502020204030204" pitchFamily="34" charset="0"/>
              </a:rPr>
              <a:t> (</a:t>
            </a:r>
            <a:r>
              <a:rPr lang="hu-HU" sz="2400" dirty="0" err="1">
                <a:effectLst/>
                <a:latin typeface="Calibri" panose="020F0502020204030204" pitchFamily="34" charset="0"/>
                <a:ea typeface="Calibri" panose="020F0502020204030204" pitchFamily="34" charset="0"/>
              </a:rPr>
              <a:t>Nampa</a:t>
            </a:r>
            <a:r>
              <a:rPr lang="hu-HU" sz="2400" dirty="0">
                <a:effectLst/>
                <a:latin typeface="Calibri" panose="020F0502020204030204" pitchFamily="34" charset="0"/>
                <a:ea typeface="Calibri" panose="020F0502020204030204" pitchFamily="34" charset="0"/>
              </a:rPr>
              <a:t>, ID: </a:t>
            </a:r>
            <a:r>
              <a:rPr lang="hu-HU" sz="2400" dirty="0" err="1">
                <a:effectLst/>
                <a:latin typeface="Calibri" panose="020F0502020204030204" pitchFamily="34" charset="0"/>
                <a:ea typeface="Calibri" panose="020F0502020204030204" pitchFamily="34" charset="0"/>
              </a:rPr>
              <a:t>Pacific</a:t>
            </a:r>
            <a:r>
              <a:rPr lang="hu-HU" sz="2400" dirty="0">
                <a:effectLst/>
                <a:latin typeface="Calibri" panose="020F0502020204030204" pitchFamily="34" charset="0"/>
                <a:ea typeface="Calibri" panose="020F0502020204030204" pitchFamily="34" charset="0"/>
              </a:rPr>
              <a:t> Press Publishing </a:t>
            </a:r>
            <a:r>
              <a:rPr lang="hu-HU" sz="2400" dirty="0" err="1">
                <a:effectLst/>
                <a:latin typeface="Calibri" panose="020F0502020204030204" pitchFamily="34" charset="0"/>
                <a:ea typeface="Calibri" panose="020F0502020204030204" pitchFamily="34" charset="0"/>
              </a:rPr>
              <a:t>Association</a:t>
            </a:r>
            <a:r>
              <a:rPr lang="hu-HU" sz="2400" dirty="0">
                <a:effectLst/>
                <a:latin typeface="Calibri" panose="020F0502020204030204" pitchFamily="34" charset="0"/>
                <a:ea typeface="Calibri" panose="020F0502020204030204" pitchFamily="34" charset="0"/>
              </a:rPr>
              <a:t>), 8.</a:t>
            </a:r>
            <a:endParaRPr lang="en-US" sz="2400" dirty="0">
              <a:solidFill>
                <a:schemeClr val="tx1">
                  <a:lumMod val="75000"/>
                  <a:lumOff val="25000"/>
                </a:schemeClr>
              </a:solidFill>
              <a:effectLst/>
              <a:latin typeface="Avenir Book" panose="02000503020000020003" pitchFamily="2" charset="0"/>
              <a:ea typeface="Times New Roman" panose="02020603050405020304" pitchFamily="18" charset="0"/>
            </a:endParaRPr>
          </a:p>
        </p:txBody>
      </p:sp>
    </p:spTree>
    <p:extLst>
      <p:ext uri="{BB962C8B-B14F-4D97-AF65-F5344CB8AC3E}">
        <p14:creationId xmlns:p14="http://schemas.microsoft.com/office/powerpoint/2010/main" val="1214780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5B4441-F725-35EF-56F3-622985C7B774}"/>
              </a:ext>
            </a:extLst>
          </p:cNvPr>
          <p:cNvSpPr>
            <a:spLocks noGrp="1"/>
          </p:cNvSpPr>
          <p:nvPr>
            <p:ph idx="1"/>
          </p:nvPr>
        </p:nvSpPr>
        <p:spPr>
          <a:xfrm>
            <a:off x="304801" y="556054"/>
            <a:ext cx="8694820" cy="5620157"/>
          </a:xfrm>
        </p:spPr>
        <p:txBody>
          <a:bodyPr anchor="ctr">
            <a:noAutofit/>
          </a:bodyPr>
          <a:lstStyle/>
          <a:p>
            <a:pPr indent="180340"/>
            <a:r>
              <a:rPr lang="hu-HU" sz="34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Máté ezt írja: </a:t>
            </a:r>
            <a:r>
              <a:rPr lang="hu-HU" sz="340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„Miután elbocsátotta a sokaságot, egyedül felment a hegyre imádkozni. Amikor beesteledett, egyedül volt ott” </a:t>
            </a:r>
            <a:r>
              <a:rPr lang="hu-HU" sz="34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(Máté 14:23). </a:t>
            </a:r>
          </a:p>
          <a:p>
            <a:pPr indent="180340"/>
            <a:r>
              <a:rPr lang="hu-HU" sz="34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Lukács</a:t>
            </a:r>
            <a:r>
              <a:rPr lang="hu-HU" sz="34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azt jegyzi fel: </a:t>
            </a:r>
            <a:r>
              <a:rPr lang="hu-HU" sz="340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„Történt azokban a napokban, hogy kiment a hegyre imádkozni, és Istenhez imádkozva virrasztotta át az éjszakát”</a:t>
            </a:r>
            <a:r>
              <a:rPr lang="hu-HU" sz="34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(Lukács 6:12). </a:t>
            </a:r>
          </a:p>
          <a:p>
            <a:pPr indent="180340"/>
            <a:r>
              <a:rPr lang="hu-HU" sz="34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Márk</a:t>
            </a:r>
            <a:r>
              <a:rPr lang="hu-HU" sz="34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nál ezt olvassuk: </a:t>
            </a:r>
            <a:r>
              <a:rPr lang="hu-HU" sz="340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„Nagyon korán, amikor még sötét volt, felkelt, és félrevonult egy lakatlan helyre, és ott imádkozott”</a:t>
            </a:r>
            <a:r>
              <a:rPr lang="hu-HU" sz="34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(Márk 1:35).</a:t>
            </a:r>
            <a:endParaRPr lang="hu-HU" sz="3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2776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446AD-1D53-A5F4-4518-E90ACB163B17}"/>
              </a:ext>
            </a:extLst>
          </p:cNvPr>
          <p:cNvSpPr>
            <a:spLocks noGrp="1"/>
          </p:cNvSpPr>
          <p:nvPr>
            <p:ph type="title"/>
          </p:nvPr>
        </p:nvSpPr>
        <p:spPr>
          <a:xfrm>
            <a:off x="3930316" y="1486264"/>
            <a:ext cx="5731214" cy="2852737"/>
          </a:xfrm>
        </p:spPr>
        <p:txBody>
          <a:bodyPr anchor="ctr">
            <a:normAutofit/>
          </a:bodyPr>
          <a:lstStyle/>
          <a:p>
            <a:pPr algn="r"/>
            <a:r>
              <a:rPr lang="hu-HU" sz="6000" dirty="0">
                <a:solidFill>
                  <a:schemeClr val="tx1">
                    <a:lumMod val="85000"/>
                    <a:lumOff val="15000"/>
                  </a:schemeClr>
                </a:solidFill>
                <a:effectLst>
                  <a:outerShdw blurRad="38100" dist="38100" dir="2700000" algn="tl">
                    <a:srgbClr val="000000">
                      <a:alpha val="43137"/>
                    </a:srgbClr>
                  </a:outerShdw>
                </a:effectLst>
                <a:latin typeface="+mn-lt"/>
              </a:rPr>
              <a:t>AZ IMA</a:t>
            </a:r>
            <a:br>
              <a:rPr lang="en-US" dirty="0">
                <a:solidFill>
                  <a:schemeClr val="tx1">
                    <a:lumMod val="65000"/>
                    <a:lumOff val="35000"/>
                  </a:schemeClr>
                </a:solidFill>
                <a:effectLst>
                  <a:outerShdw blurRad="38100" dist="38100" dir="2700000" algn="tl">
                    <a:srgbClr val="000000">
                      <a:alpha val="43137"/>
                    </a:srgbClr>
                  </a:outerShdw>
                </a:effectLst>
                <a:latin typeface="+mn-lt"/>
              </a:rPr>
            </a:br>
            <a:r>
              <a:rPr lang="hu-HU" sz="8000" b="1" dirty="0">
                <a:solidFill>
                  <a:schemeClr val="accent4">
                    <a:lumMod val="20000"/>
                    <a:lumOff val="80000"/>
                  </a:schemeClr>
                </a:solidFill>
                <a:effectLst>
                  <a:outerShdw blurRad="38100" dist="38100" dir="2700000" algn="tl">
                    <a:srgbClr val="000000">
                      <a:alpha val="43137"/>
                    </a:srgbClr>
                  </a:outerShdw>
                </a:effectLst>
                <a:latin typeface="+mn-lt"/>
              </a:rPr>
              <a:t>VÁLTOZÁSRA</a:t>
            </a:r>
            <a:br>
              <a:rPr lang="hu-HU" sz="8000" b="1" dirty="0">
                <a:solidFill>
                  <a:schemeClr val="accent4">
                    <a:lumMod val="20000"/>
                    <a:lumOff val="80000"/>
                  </a:schemeClr>
                </a:solidFill>
                <a:effectLst>
                  <a:outerShdw blurRad="38100" dist="38100" dir="2700000" algn="tl">
                    <a:srgbClr val="000000">
                      <a:alpha val="43137"/>
                    </a:srgbClr>
                  </a:outerShdw>
                </a:effectLst>
                <a:latin typeface="+mn-lt"/>
              </a:rPr>
            </a:br>
            <a:r>
              <a:rPr lang="hu-HU" sz="6000" dirty="0">
                <a:solidFill>
                  <a:schemeClr val="tx1">
                    <a:lumMod val="85000"/>
                    <a:lumOff val="15000"/>
                  </a:schemeClr>
                </a:solidFill>
                <a:effectLst>
                  <a:outerShdw blurRad="38100" dist="38100" dir="2700000" algn="tl">
                    <a:srgbClr val="000000">
                      <a:alpha val="43137"/>
                    </a:srgbClr>
                  </a:outerShdw>
                </a:effectLst>
                <a:latin typeface="+mn-lt"/>
              </a:rPr>
              <a:t>IZZÍT</a:t>
            </a:r>
            <a:endParaRPr lang="en-US" dirty="0">
              <a:solidFill>
                <a:schemeClr val="accent4">
                  <a:lumMod val="20000"/>
                  <a:lumOff val="80000"/>
                </a:schemeClr>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718655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635E9-B525-4128-4FB4-928A09FC5CC3}"/>
              </a:ext>
            </a:extLst>
          </p:cNvPr>
          <p:cNvSpPr>
            <a:spLocks noGrp="1"/>
          </p:cNvSpPr>
          <p:nvPr>
            <p:ph type="title"/>
          </p:nvPr>
        </p:nvSpPr>
        <p:spPr>
          <a:xfrm>
            <a:off x="1606378" y="365125"/>
            <a:ext cx="8501449" cy="1325563"/>
          </a:xfrm>
        </p:spPr>
        <p:txBody>
          <a:bodyPr/>
          <a:lstStyle/>
          <a:p>
            <a:r>
              <a:rPr lang="en-US" b="1" dirty="0">
                <a:solidFill>
                  <a:schemeClr val="tx1">
                    <a:lumMod val="75000"/>
                    <a:lumOff val="25000"/>
                  </a:schemeClr>
                </a:solidFill>
                <a:latin typeface="Avenir Book" panose="02000503020000020003" pitchFamily="2" charset="0"/>
              </a:rPr>
              <a:t>2</a:t>
            </a:r>
            <a:r>
              <a:rPr lang="hu-HU" b="1" dirty="0" err="1">
                <a:solidFill>
                  <a:schemeClr val="tx1">
                    <a:lumMod val="75000"/>
                    <a:lumOff val="25000"/>
                  </a:schemeClr>
                </a:solidFill>
                <a:latin typeface="Avenir Book" panose="02000503020000020003" pitchFamily="2" charset="0"/>
              </a:rPr>
              <a:t>Korinthus</a:t>
            </a:r>
            <a:r>
              <a:rPr lang="hu-HU" b="1" dirty="0">
                <a:solidFill>
                  <a:schemeClr val="tx1">
                    <a:lumMod val="75000"/>
                    <a:lumOff val="25000"/>
                  </a:schemeClr>
                </a:solidFill>
                <a:latin typeface="Avenir Book" panose="02000503020000020003" pitchFamily="2" charset="0"/>
              </a:rPr>
              <a:t> </a:t>
            </a:r>
            <a:r>
              <a:rPr lang="en-US" b="1" dirty="0">
                <a:solidFill>
                  <a:schemeClr val="tx1">
                    <a:lumMod val="75000"/>
                    <a:lumOff val="25000"/>
                  </a:schemeClr>
                </a:solidFill>
                <a:latin typeface="Avenir Book" panose="02000503020000020003" pitchFamily="2" charset="0"/>
              </a:rPr>
              <a:t>5:17</a:t>
            </a:r>
          </a:p>
        </p:txBody>
      </p:sp>
      <p:sp>
        <p:nvSpPr>
          <p:cNvPr id="3" name="Content Placeholder 2">
            <a:extLst>
              <a:ext uri="{FF2B5EF4-FFF2-40B4-BE49-F238E27FC236}">
                <a16:creationId xmlns:a16="http://schemas.microsoft.com/office/drawing/2014/main" id="{39C7BB82-CC44-E25C-7A08-C66790A1D737}"/>
              </a:ext>
            </a:extLst>
          </p:cNvPr>
          <p:cNvSpPr>
            <a:spLocks noGrp="1"/>
          </p:cNvSpPr>
          <p:nvPr>
            <p:ph idx="1"/>
          </p:nvPr>
        </p:nvSpPr>
        <p:spPr>
          <a:xfrm>
            <a:off x="1606378" y="1837982"/>
            <a:ext cx="8501449" cy="4351338"/>
          </a:xfrm>
        </p:spPr>
        <p:txBody>
          <a:bodyPr>
            <a:normAutofit/>
          </a:bodyPr>
          <a:lstStyle/>
          <a:p>
            <a:pPr marL="0" indent="0">
              <a:buNone/>
            </a:pPr>
            <a:r>
              <a:rPr lang="hu-HU" sz="3600" dirty="0">
                <a:effectLst/>
                <a:latin typeface="Calibri" panose="020F0502020204030204" pitchFamily="34" charset="0"/>
                <a:ea typeface="Calibri" panose="020F0502020204030204" pitchFamily="34" charset="0"/>
              </a:rPr>
              <a:t>„</a:t>
            </a:r>
            <a:r>
              <a:rPr lang="hu-HU" sz="3600" dirty="0">
                <a:solidFill>
                  <a:srgbClr val="333333"/>
                </a:solidFill>
                <a:effectLst/>
                <a:latin typeface="Calibri" panose="020F0502020204030204" pitchFamily="34" charset="0"/>
                <a:ea typeface="Calibri" panose="020F0502020204030204" pitchFamily="34" charset="0"/>
              </a:rPr>
              <a:t>Ezért, ha valaki Krisztusban van, új teremtés az: a régi elmúlt, és íme: új jött létre.” </a:t>
            </a:r>
            <a:endParaRPr lang="en-US" sz="3600" dirty="0">
              <a:solidFill>
                <a:schemeClr val="tx1">
                  <a:lumMod val="75000"/>
                  <a:lumOff val="25000"/>
                </a:schemeClr>
              </a:solidFill>
              <a:latin typeface="Avenir Book" panose="02000503020000020003" pitchFamily="2" charset="0"/>
            </a:endParaRPr>
          </a:p>
        </p:txBody>
      </p:sp>
    </p:spTree>
    <p:extLst>
      <p:ext uri="{BB962C8B-B14F-4D97-AF65-F5344CB8AC3E}">
        <p14:creationId xmlns:p14="http://schemas.microsoft.com/office/powerpoint/2010/main" val="6887202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1608</TotalTime>
  <Words>1085</Words>
  <Application>Microsoft Office PowerPoint</Application>
  <PresentationFormat>Szélesvásznú</PresentationFormat>
  <Paragraphs>62</Paragraphs>
  <Slides>27</Slides>
  <Notes>0</Notes>
  <HiddenSlides>0</HiddenSlides>
  <MMClips>0</MMClips>
  <ScaleCrop>false</ScaleCrop>
  <HeadingPairs>
    <vt:vector size="6" baseType="variant">
      <vt:variant>
        <vt:lpstr>Használt betűtípusok</vt:lpstr>
      </vt:variant>
      <vt:variant>
        <vt:i4>7</vt:i4>
      </vt:variant>
      <vt:variant>
        <vt:lpstr>Téma</vt:lpstr>
      </vt:variant>
      <vt:variant>
        <vt:i4>1</vt:i4>
      </vt:variant>
      <vt:variant>
        <vt:lpstr>Diacímek</vt:lpstr>
      </vt:variant>
      <vt:variant>
        <vt:i4>27</vt:i4>
      </vt:variant>
    </vt:vector>
  </HeadingPairs>
  <TitlesOfParts>
    <vt:vector size="35" baseType="lpstr">
      <vt:lpstr>Arial</vt:lpstr>
      <vt:lpstr>Arial Rounded MT Bold</vt:lpstr>
      <vt:lpstr>Avenir Book</vt:lpstr>
      <vt:lpstr>Avenir Light</vt:lpstr>
      <vt:lpstr>Calibri</vt:lpstr>
      <vt:lpstr>Calibri Light</vt:lpstr>
      <vt:lpstr>Century Gothic</vt:lpstr>
      <vt:lpstr>Office Theme</vt:lpstr>
      <vt:lpstr>IZZÍTSD FEL AZ IMAÉLETED!</vt:lpstr>
      <vt:lpstr>2Péter 1:3-4</vt:lpstr>
      <vt:lpstr>Ellen G. White</vt:lpstr>
      <vt:lpstr>Martin Luther</vt:lpstr>
      <vt:lpstr>Máté 11:28</vt:lpstr>
      <vt:lpstr>Ellen G. White</vt:lpstr>
      <vt:lpstr>PowerPoint-bemutató</vt:lpstr>
      <vt:lpstr>AZ IMA VÁLTOZÁSRA IZZÍT</vt:lpstr>
      <vt:lpstr>2Korinthus 5:17</vt:lpstr>
      <vt:lpstr>Máté 5. fejezet</vt:lpstr>
      <vt:lpstr>Zsoltárok 51:10, 12</vt:lpstr>
      <vt:lpstr>AZ IMA REMÉNYT IZZÍT</vt:lpstr>
      <vt:lpstr>Jeremiás 29:11-13</vt:lpstr>
      <vt:lpstr>Róma 15:4</vt:lpstr>
      <vt:lpstr>Ézsaiás 41:10</vt:lpstr>
      <vt:lpstr>Róma 15:13</vt:lpstr>
      <vt:lpstr>AZ IMA EGYSÉGBE BUZDÍT</vt:lpstr>
      <vt:lpstr>2 Krónikák 30:12, 14</vt:lpstr>
      <vt:lpstr>János 17:20-23</vt:lpstr>
      <vt:lpstr>Efézus 4:3</vt:lpstr>
      <vt:lpstr>AZ IMA MEGBOCSÁTÁSRA IZZÍT </vt:lpstr>
      <vt:lpstr>Apostolok cselekedetei 7:59-60</vt:lpstr>
      <vt:lpstr>PowerPoint-bemutató</vt:lpstr>
      <vt:lpstr>Ellen G. White</vt:lpstr>
      <vt:lpstr>PowerPoint-bemutató</vt:lpstr>
      <vt:lpstr>PowerPoint-bemutató</vt:lpstr>
      <vt:lpstr>Az állandó imádságok változást, reményt, egységet és megbocsátást válthatnak ki életünkben és gyülekezeteinkben.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IGNITE YOUR PRAYER LIFE</dc:title>
  <dc:creator>Itin, Nilde</dc:creator>
  <cp:lastModifiedBy>Tokics Imre</cp:lastModifiedBy>
  <cp:revision>55</cp:revision>
  <dcterms:created xsi:type="dcterms:W3CDTF">2023-08-07T16:09:47Z</dcterms:created>
  <dcterms:modified xsi:type="dcterms:W3CDTF">2024-02-05T20:56:19Z</dcterms:modified>
</cp:coreProperties>
</file>