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6" r:id="rId7"/>
    <p:sldId id="267" r:id="rId8"/>
    <p:sldId id="268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312" autoAdjust="0"/>
  </p:normalViewPr>
  <p:slideViewPr>
    <p:cSldViewPr>
      <p:cViewPr>
        <p:scale>
          <a:sx n="44" d="100"/>
          <a:sy n="44" d="100"/>
        </p:scale>
        <p:origin x="-1914" y="-5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76DA11-4B33-4D2B-A29D-8C43BE55578F}" type="datetimeFigureOut">
              <a:rPr lang="en-GB" smtClean="0"/>
              <a:t>07/12/2014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7303D-D5BE-45A9-9AF0-BEDE6F31D77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0836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303D-D5BE-45A9-9AF0-BEDE6F31D77E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43777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303D-D5BE-45A9-9AF0-BEDE6F31D77E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08020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303D-D5BE-45A9-9AF0-BEDE6F31D77E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0414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303D-D5BE-45A9-9AF0-BEDE6F31D77E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2173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303D-D5BE-45A9-9AF0-BEDE6F31D77E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96044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303D-D5BE-45A9-9AF0-BEDE6F31D77E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6087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303D-D5BE-45A9-9AF0-BEDE6F31D77E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467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303D-D5BE-45A9-9AF0-BEDE6F31D77E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05646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303D-D5BE-45A9-9AF0-BEDE6F31D77E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31967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303D-D5BE-45A9-9AF0-BEDE6F31D77E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99040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303D-D5BE-45A9-9AF0-BEDE6F31D77E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7067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303D-D5BE-45A9-9AF0-BEDE6F31D77E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9310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C79E-0649-45DD-BE58-B17073EFBE2A}" type="datetimeFigureOut">
              <a:rPr lang="en-GB" smtClean="0"/>
              <a:t>07/12/2014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475A1-3884-491C-942D-1873A5E450E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8979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C79E-0649-45DD-BE58-B17073EFBE2A}" type="datetimeFigureOut">
              <a:rPr lang="en-GB" smtClean="0"/>
              <a:t>07/12/2014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475A1-3884-491C-942D-1873A5E450E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785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C79E-0649-45DD-BE58-B17073EFBE2A}" type="datetimeFigureOut">
              <a:rPr lang="en-GB" smtClean="0"/>
              <a:t>07/12/2014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475A1-3884-491C-942D-1873A5E450E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0551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C79E-0649-45DD-BE58-B17073EFBE2A}" type="datetimeFigureOut">
              <a:rPr lang="en-GB" smtClean="0"/>
              <a:t>07/12/2014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475A1-3884-491C-942D-1873A5E450E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781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C79E-0649-45DD-BE58-B17073EFBE2A}" type="datetimeFigureOut">
              <a:rPr lang="en-GB" smtClean="0"/>
              <a:t>07/12/2014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475A1-3884-491C-942D-1873A5E450E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11437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C79E-0649-45DD-BE58-B17073EFBE2A}" type="datetimeFigureOut">
              <a:rPr lang="en-GB" smtClean="0"/>
              <a:t>07/12/2014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475A1-3884-491C-942D-1873A5E450E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8060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C79E-0649-45DD-BE58-B17073EFBE2A}" type="datetimeFigureOut">
              <a:rPr lang="en-GB" smtClean="0"/>
              <a:t>07/12/2014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475A1-3884-491C-942D-1873A5E450E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3481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C79E-0649-45DD-BE58-B17073EFBE2A}" type="datetimeFigureOut">
              <a:rPr lang="en-GB" smtClean="0"/>
              <a:t>07/12/2014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475A1-3884-491C-942D-1873A5E450E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7695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C79E-0649-45DD-BE58-B17073EFBE2A}" type="datetimeFigureOut">
              <a:rPr lang="en-GB" smtClean="0"/>
              <a:t>07/12/2014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475A1-3884-491C-942D-1873A5E450E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0815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C79E-0649-45DD-BE58-B17073EFBE2A}" type="datetimeFigureOut">
              <a:rPr lang="en-GB" smtClean="0"/>
              <a:t>07/12/2014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475A1-3884-491C-942D-1873A5E450E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8457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8C79E-0649-45DD-BE58-B17073EFBE2A}" type="datetimeFigureOut">
              <a:rPr lang="en-GB" smtClean="0"/>
              <a:t>07/12/2014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A475A1-3884-491C-942D-1873A5E450E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8711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8C79E-0649-45DD-BE58-B17073EFBE2A}" type="datetimeFigureOut">
              <a:rPr lang="en-GB" smtClean="0"/>
              <a:t>07/12/2014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A475A1-3884-491C-942D-1873A5E450E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486187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032" y="2130425"/>
            <a:ext cx="3598168" cy="2522711"/>
          </a:xfrm>
        </p:spPr>
        <p:txBody>
          <a:bodyPr>
            <a:normAutofit fontScale="90000"/>
          </a:bodyPr>
          <a:lstStyle/>
          <a:p>
            <a:r>
              <a:rPr lang="hu-HU" dirty="0" smtClean="0">
                <a:latin typeface="Georgia" panose="02040502050405020303" pitchFamily="18" charset="0"/>
              </a:rPr>
              <a:t>Női Szolgálatok hírújság szerkesztése</a:t>
            </a:r>
            <a:br>
              <a:rPr lang="hu-HU" dirty="0" smtClean="0">
                <a:latin typeface="Georgia" panose="02040502050405020303" pitchFamily="18" charset="0"/>
              </a:rPr>
            </a:br>
            <a:endParaRPr lang="en-GB" dirty="0">
              <a:latin typeface="Georgia" panose="02040502050405020303" pitchFamily="18" charset="0"/>
            </a:endParaRPr>
          </a:p>
        </p:txBody>
      </p:sp>
      <p:pic>
        <p:nvPicPr>
          <p:cNvPr id="1026" name="Picture 2" descr="http://www.haygrove.somerset.sch.uk/Files/HAY/JPG/A/D/M/newsletter_image_45565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98009"/>
            <a:ext cx="3295650" cy="329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961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LÉGY PONTOS</a:t>
            </a:r>
            <a:r>
              <a:rPr lang="en-GB" dirty="0" smtClean="0"/>
              <a:t> </a:t>
            </a:r>
            <a:endParaRPr lang="en-GB" dirty="0"/>
          </a:p>
        </p:txBody>
      </p:sp>
      <p:pic>
        <p:nvPicPr>
          <p:cNvPr id="1026" name="Picture 2" descr="http://3.bp.blogspot.com/-l-mtuqAgFZw/TfohcozcdWI/AAAAAAAAAJM/b-e4fRfcZxA/s1600/wro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700808"/>
            <a:ext cx="5448672" cy="45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769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Végezd el a korrektúrát és újból ellenőrizd a szöveget</a:t>
            </a:r>
            <a:endParaRPr lang="en-GB" dirty="0"/>
          </a:p>
        </p:txBody>
      </p:sp>
      <p:pic>
        <p:nvPicPr>
          <p:cNvPr id="2050" name="Picture 2" descr="http://www.theprospect.net/wp-content/uploads/2014/11/proo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836712"/>
            <a:ext cx="4226306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7727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6021288"/>
            <a:ext cx="5486400" cy="566738"/>
          </a:xfrm>
        </p:spPr>
        <p:txBody>
          <a:bodyPr>
            <a:noAutofit/>
          </a:bodyPr>
          <a:lstStyle/>
          <a:p>
            <a:pPr algn="ctr"/>
            <a:r>
              <a:rPr lang="hu-HU" sz="3200" dirty="0" smtClean="0"/>
              <a:t>A hírlevél legyen mindig pozitív</a:t>
            </a:r>
            <a:br>
              <a:rPr lang="hu-HU" sz="3200" dirty="0" smtClean="0"/>
            </a:br>
            <a:r>
              <a:rPr lang="hu-HU" sz="3200" dirty="0" smtClean="0"/>
              <a:t>hangulatú!</a:t>
            </a:r>
            <a:endParaRPr lang="en-GB" sz="3200" dirty="0"/>
          </a:p>
        </p:txBody>
      </p:sp>
      <p:pic>
        <p:nvPicPr>
          <p:cNvPr id="3074" name="Picture 2" descr="http://www.lovethispic.com/uploaded_images/37279-If-You-Cannot-Be-Positive-Then-At-Least-Be-Qui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802060"/>
            <a:ext cx="3960440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4427984" y="1197230"/>
            <a:ext cx="4264309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hu-HU" sz="4000" dirty="0" smtClean="0">
                <a:latin typeface="Georgia" panose="02040502050405020303" pitchFamily="18" charset="0"/>
              </a:rPr>
              <a:t>Ha nem tudsz</a:t>
            </a:r>
          </a:p>
          <a:p>
            <a:pPr algn="ctr"/>
            <a:r>
              <a:rPr lang="hu-HU" sz="4000" dirty="0" smtClean="0">
                <a:latin typeface="Georgia" panose="02040502050405020303" pitchFamily="18" charset="0"/>
              </a:rPr>
              <a:t> pozitív </a:t>
            </a:r>
          </a:p>
          <a:p>
            <a:pPr algn="ctr"/>
            <a:r>
              <a:rPr lang="hu-HU" sz="4000" dirty="0" smtClean="0">
                <a:latin typeface="Georgia" panose="02040502050405020303" pitchFamily="18" charset="0"/>
              </a:rPr>
              <a:t>lenni, akkor </a:t>
            </a:r>
          </a:p>
          <a:p>
            <a:pPr algn="ctr"/>
            <a:r>
              <a:rPr lang="hu-HU" sz="4000" dirty="0" smtClean="0">
                <a:latin typeface="Georgia" panose="02040502050405020303" pitchFamily="18" charset="0"/>
              </a:rPr>
              <a:t>legalább </a:t>
            </a:r>
          </a:p>
          <a:p>
            <a:pPr algn="ctr"/>
            <a:r>
              <a:rPr lang="hu-HU" sz="4000" dirty="0" smtClean="0">
                <a:latin typeface="Georgia" panose="02040502050405020303" pitchFamily="18" charset="0"/>
              </a:rPr>
              <a:t>maradj csöndben</a:t>
            </a:r>
            <a:r>
              <a:rPr lang="hu-HU" sz="4000" dirty="0" smtClean="0"/>
              <a:t>!</a:t>
            </a: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145866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Mindig központi helyet foglaljon el a szolgálatban</a:t>
            </a:r>
            <a:endParaRPr lang="en-GB" dirty="0"/>
          </a:p>
        </p:txBody>
      </p:sp>
      <p:pic>
        <p:nvPicPr>
          <p:cNvPr id="2052" name="Picture 4" descr="http://www.rimrockchurch.com/filerequest/313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916832"/>
            <a:ext cx="5400600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zövegdoboz 2"/>
          <p:cNvSpPr txBox="1"/>
          <p:nvPr/>
        </p:nvSpPr>
        <p:spPr>
          <a:xfrm>
            <a:off x="2915817" y="5517232"/>
            <a:ext cx="38164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8800" dirty="0" smtClean="0">
                <a:latin typeface="Algerian" panose="04020705040A02060702" pitchFamily="82" charset="0"/>
              </a:rPr>
              <a:t>IMA</a:t>
            </a:r>
            <a:endParaRPr lang="hu-HU" sz="8800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240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b="1" dirty="0" smtClean="0"/>
              <a:t>ÉLÉNKÍTSD FEL A NŐI CSAPATODAT</a:t>
            </a:r>
            <a:endParaRPr lang="en-GB" b="1" dirty="0"/>
          </a:p>
        </p:txBody>
      </p:sp>
      <p:pic>
        <p:nvPicPr>
          <p:cNvPr id="3074" name="Picture 2" descr="https://greatmagazines.co.uk/images/women_2_68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509120"/>
            <a:ext cx="6562725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.huffpost.com/gen/1443899/thumbs/h-OLDER-WOMAN-EATING-628x314.jpg?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757399"/>
            <a:ext cx="3503442" cy="175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doctoruldedinti.info/wp-content/uploads/2014/07/femeie-in-varsta-stomatolo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476919"/>
            <a:ext cx="2021467" cy="303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womenshealthmag.com/files/wh6_uploads/images/new-moms_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5355" y="2769163"/>
            <a:ext cx="2165283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www.beliefnet.com/columnists/depressionhelp/files/2014/08/Teen_Depression_Treatment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11757"/>
            <a:ext cx="2283867" cy="152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8838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4800" b="1" dirty="0" smtClean="0"/>
              <a:t>Legyen szakszerű</a:t>
            </a:r>
            <a:endParaRPr lang="en-GB" sz="4800" b="1" dirty="0"/>
          </a:p>
        </p:txBody>
      </p:sp>
      <p:pic>
        <p:nvPicPr>
          <p:cNvPr id="4104" name="Picture 8" descr="http://www.oregoncityumc.com/clientimages/53870/women%20friends_1595c1_we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437111"/>
            <a:ext cx="1403995" cy="1888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www.momsinbloom.com/images/logo250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592092"/>
            <a:ext cx="2381250" cy="2133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sanibelchurch.com/wp-content/uploads/2013/08/ChurchWomensNewslett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27" y="1772816"/>
            <a:ext cx="4305300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489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 smtClean="0"/>
              <a:t>Törekedj a jó tartalomra</a:t>
            </a:r>
            <a:endParaRPr lang="en-GB" b="1" dirty="0"/>
          </a:p>
        </p:txBody>
      </p:sp>
      <p:pic>
        <p:nvPicPr>
          <p:cNvPr id="5122" name="Picture 2" descr="http://www.brfootandankle.com/wp-content/uploads/2010/06/newslet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4680520" cy="28868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cats.org.uk/uploads/images/news/newsletter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360" y="3933056"/>
            <a:ext cx="3571875" cy="234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38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Javaslatok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Ima kérések</a:t>
            </a:r>
            <a:endParaRPr lang="en-GB" dirty="0" smtClean="0"/>
          </a:p>
          <a:p>
            <a:r>
              <a:rPr lang="hu-HU" dirty="0" smtClean="0"/>
              <a:t>Születésnapok</a:t>
            </a:r>
            <a:endParaRPr lang="en-GB" dirty="0" smtClean="0"/>
          </a:p>
          <a:p>
            <a:r>
              <a:rPr lang="hu-HU" dirty="0" smtClean="0"/>
              <a:t>Évfordulók</a:t>
            </a:r>
            <a:r>
              <a:rPr lang="en-GB" dirty="0" smtClean="0"/>
              <a:t> </a:t>
            </a:r>
            <a:endParaRPr lang="en-GB" dirty="0" smtClean="0"/>
          </a:p>
          <a:p>
            <a:r>
              <a:rPr lang="en-GB" dirty="0" smtClean="0"/>
              <a:t>Rec</a:t>
            </a:r>
            <a:r>
              <a:rPr lang="hu-HU" dirty="0" err="1" smtClean="0"/>
              <a:t>eptek</a:t>
            </a:r>
            <a:r>
              <a:rPr lang="en-GB" dirty="0" smtClean="0"/>
              <a:t> </a:t>
            </a:r>
            <a:endParaRPr lang="en-GB" dirty="0" smtClean="0"/>
          </a:p>
          <a:p>
            <a:r>
              <a:rPr lang="hu-HU" dirty="0" smtClean="0"/>
              <a:t>Versek</a:t>
            </a:r>
            <a:endParaRPr lang="en-GB" dirty="0" smtClean="0"/>
          </a:p>
          <a:p>
            <a:r>
              <a:rPr lang="hu-HU" dirty="0" smtClean="0"/>
              <a:t>Cikkek</a:t>
            </a:r>
            <a:endParaRPr lang="en-GB" dirty="0" smtClean="0"/>
          </a:p>
          <a:p>
            <a:r>
              <a:rPr lang="hu-HU" dirty="0" smtClean="0"/>
              <a:t>Történetek</a:t>
            </a:r>
            <a:endParaRPr lang="en-GB" dirty="0"/>
          </a:p>
        </p:txBody>
      </p:sp>
      <p:pic>
        <p:nvPicPr>
          <p:cNvPr id="4098" name="Picture 2" descr="http://img3.wikia.nocookie.net/__cb20120707232214/howtorock/images/4/43/Happy-Birthday-Balloo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563" y="2240868"/>
            <a:ext cx="1716079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img1.wikia.nocookie.net/__cb20130619201931/what-you-want/images/d/da/Christmas_recipes_word_clou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9364" y="2852936"/>
            <a:ext cx="1800200" cy="1720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static.squarespace.com/static/518bb7cde4b0d1e7bd9c37b5/t/523f452be4b07afea7f4e46a/1379878187917/article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573928"/>
            <a:ext cx="2561181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834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Javaslatok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 smtClean="0"/>
              <a:t>A keresztény nők profilja</a:t>
            </a:r>
            <a:r>
              <a:rPr lang="en-GB" dirty="0" smtClean="0"/>
              <a:t> </a:t>
            </a:r>
            <a:endParaRPr lang="en-GB" dirty="0" smtClean="0"/>
          </a:p>
          <a:p>
            <a:r>
              <a:rPr lang="hu-HU" dirty="0" smtClean="0"/>
              <a:t>Egy ének története</a:t>
            </a:r>
            <a:endParaRPr lang="en-GB" dirty="0" smtClean="0"/>
          </a:p>
          <a:p>
            <a:r>
              <a:rPr lang="hu-HU" dirty="0" smtClean="0"/>
              <a:t>Aranymondások</a:t>
            </a:r>
            <a:endParaRPr lang="en-GB" dirty="0" smtClean="0"/>
          </a:p>
          <a:p>
            <a:r>
              <a:rPr lang="hu-HU" dirty="0" smtClean="0"/>
              <a:t>Különleges Biblia versek</a:t>
            </a:r>
            <a:r>
              <a:rPr lang="en-GB" dirty="0" smtClean="0"/>
              <a:t> </a:t>
            </a:r>
            <a:endParaRPr lang="hu-HU" dirty="0" smtClean="0"/>
          </a:p>
          <a:p>
            <a:r>
              <a:rPr lang="hu-HU" dirty="0" smtClean="0"/>
              <a:t>Nőknek érdekes témák</a:t>
            </a:r>
            <a:endParaRPr lang="hu-HU" dirty="0" smtClean="0"/>
          </a:p>
          <a:p>
            <a:r>
              <a:rPr lang="hu-HU" dirty="0" smtClean="0"/>
              <a:t>Vicces vagy komoly statisztikai </a:t>
            </a:r>
          </a:p>
          <a:p>
            <a:pPr marL="0" indent="0">
              <a:buNone/>
            </a:pPr>
            <a:r>
              <a:rPr lang="hu-HU" dirty="0"/>
              <a:t> </a:t>
            </a:r>
            <a:r>
              <a:rPr lang="hu-HU" dirty="0" smtClean="0"/>
              <a:t>   </a:t>
            </a:r>
            <a:r>
              <a:rPr lang="hu-HU" dirty="0" smtClean="0"/>
              <a:t>adatok</a:t>
            </a:r>
            <a:endParaRPr lang="en-GB" dirty="0" smtClean="0"/>
          </a:p>
          <a:p>
            <a:r>
              <a:rPr lang="hu-HU" dirty="0" smtClean="0"/>
              <a:t>Viccek vagy humoros történetek</a:t>
            </a:r>
            <a:endParaRPr lang="en-GB" dirty="0"/>
          </a:p>
        </p:txBody>
      </p:sp>
      <p:pic>
        <p:nvPicPr>
          <p:cNvPr id="5122" name="Picture 2" descr="http://holytrinity.ab.ca/wp-content/uploads/2012/01/hym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340768"/>
            <a:ext cx="211223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p.patheos.com.s3.amazonaws.com/blogs/christiancrier/files/2014/06/jeremiah29_11_ima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019" y="2564904"/>
            <a:ext cx="2618656" cy="2618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2568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Javaslatok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Gyülekezeti hirdetések</a:t>
            </a:r>
          </a:p>
          <a:p>
            <a:r>
              <a:rPr lang="hu-HU" dirty="0" smtClean="0"/>
              <a:t>Tüntesd fel a vezetőket és a bizottság tagjait</a:t>
            </a:r>
            <a:endParaRPr lang="en-GB" dirty="0" smtClean="0"/>
          </a:p>
        </p:txBody>
      </p:sp>
      <p:pic>
        <p:nvPicPr>
          <p:cNvPr id="6146" name="Picture 2" descr="http://fultonchurch.org/wp-content/uploads/2014/08/Fall-Announcement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1587" y="3501008"/>
            <a:ext cx="4864540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0591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HASZNÁLJ LIMITÁLT GRAFIKÁT VAGY CLIP </a:t>
            </a:r>
            <a:r>
              <a:rPr lang="hu-HU" dirty="0" err="1" smtClean="0"/>
              <a:t>ART-ot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5661248"/>
            <a:ext cx="4040188" cy="639762"/>
          </a:xfrm>
        </p:spPr>
        <p:txBody>
          <a:bodyPr/>
          <a:lstStyle/>
          <a:p>
            <a:pPr algn="ctr"/>
            <a:r>
              <a:rPr lang="hu-HU" dirty="0" smtClean="0"/>
              <a:t>A kevesebb több!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069" y="2492896"/>
            <a:ext cx="2983831" cy="2808312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5" y="2844632"/>
            <a:ext cx="2110035" cy="2240552"/>
          </a:xfrm>
        </p:spPr>
      </p:pic>
    </p:spTree>
    <p:extLst>
      <p:ext uri="{BB962C8B-B14F-4D97-AF65-F5344CB8AC3E}">
        <p14:creationId xmlns:p14="http://schemas.microsoft.com/office/powerpoint/2010/main" val="37032289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119</Words>
  <Application>Microsoft Office PowerPoint</Application>
  <PresentationFormat>Diavetítés a képernyőre (4:3 oldalarány)</PresentationFormat>
  <Paragraphs>48</Paragraphs>
  <Slides>12</Slides>
  <Notes>12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3" baseType="lpstr">
      <vt:lpstr>Office Theme</vt:lpstr>
      <vt:lpstr>Női Szolgálatok hírújság szerkesztése </vt:lpstr>
      <vt:lpstr>Mindig központi helyet foglaljon el a szolgálatban</vt:lpstr>
      <vt:lpstr>ÉLÉNKÍTSD FEL A NŐI CSAPATODAT</vt:lpstr>
      <vt:lpstr>PowerPoint bemutató</vt:lpstr>
      <vt:lpstr>Törekedj a jó tartalomra</vt:lpstr>
      <vt:lpstr>Javaslatok</vt:lpstr>
      <vt:lpstr>Javaslatok </vt:lpstr>
      <vt:lpstr>Javaslatok </vt:lpstr>
      <vt:lpstr>HASZNÁLJ LIMITÁLT GRAFIKÁT VAGY CLIP ART-ot</vt:lpstr>
      <vt:lpstr>LÉGY PONTOS </vt:lpstr>
      <vt:lpstr>Végezd el a korrektúrát és újból ellenőrizd a szöveget</vt:lpstr>
      <vt:lpstr>A hírlevél legyen mindig pozitív hangulatú!</vt:lpstr>
    </vt:vector>
  </TitlesOfParts>
  <Company>Seventh-Day Adventists, Trans-European Division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a Women’s Ministries Newsletter</dc:title>
  <dc:creator>Clair Sanches-Schutte</dc:creator>
  <cp:lastModifiedBy>Vicus</cp:lastModifiedBy>
  <cp:revision>15</cp:revision>
  <dcterms:created xsi:type="dcterms:W3CDTF">2014-11-05T11:21:04Z</dcterms:created>
  <dcterms:modified xsi:type="dcterms:W3CDTF">2014-12-07T18:46:05Z</dcterms:modified>
</cp:coreProperties>
</file>