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32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75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38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1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75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95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73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66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57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6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23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294DF-382B-47E8-851B-68AC26EA454E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82166-DE59-457C-B555-7DFEA145A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96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634" y="0"/>
            <a:ext cx="6080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>
                <a:ln w="12700" cmpd="sng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Születésnapok </a:t>
            </a:r>
            <a:endParaRPr lang="en-GB" sz="3600" b="1" dirty="0">
              <a:ln w="12700" cmpd="sng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0" y="726052"/>
            <a:ext cx="2196936" cy="1811860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Vertical Scroll 5"/>
          <p:cNvSpPr/>
          <p:nvPr/>
        </p:nvSpPr>
        <p:spPr>
          <a:xfrm>
            <a:off x="2378033" y="726052"/>
            <a:ext cx="2196936" cy="1811860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Vertical Scroll 6"/>
          <p:cNvSpPr/>
          <p:nvPr/>
        </p:nvSpPr>
        <p:spPr>
          <a:xfrm>
            <a:off x="4661064" y="726052"/>
            <a:ext cx="2196936" cy="1811860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Vertical Scroll 7"/>
          <p:cNvSpPr/>
          <p:nvPr/>
        </p:nvSpPr>
        <p:spPr>
          <a:xfrm>
            <a:off x="8907" y="2903747"/>
            <a:ext cx="2196936" cy="181186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Vertical Scroll 8"/>
          <p:cNvSpPr/>
          <p:nvPr/>
        </p:nvSpPr>
        <p:spPr>
          <a:xfrm>
            <a:off x="2378033" y="2943450"/>
            <a:ext cx="2196936" cy="1811860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Vertical Scroll 9"/>
          <p:cNvSpPr/>
          <p:nvPr/>
        </p:nvSpPr>
        <p:spPr>
          <a:xfrm>
            <a:off x="4661064" y="2943450"/>
            <a:ext cx="2196936" cy="1811860"/>
          </a:xfrm>
          <a:prstGeom prst="verticalScroll">
            <a:avLst/>
          </a:prstGeom>
          <a:solidFill>
            <a:srgbClr val="FCF2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Vertical Scroll 10"/>
          <p:cNvSpPr/>
          <p:nvPr/>
        </p:nvSpPr>
        <p:spPr>
          <a:xfrm>
            <a:off x="0" y="5020686"/>
            <a:ext cx="2196936" cy="1811860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Vertical Scroll 11"/>
          <p:cNvSpPr/>
          <p:nvPr/>
        </p:nvSpPr>
        <p:spPr>
          <a:xfrm>
            <a:off x="2330532" y="5020686"/>
            <a:ext cx="2196936" cy="1811860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Vertical Scroll 12"/>
          <p:cNvSpPr/>
          <p:nvPr/>
        </p:nvSpPr>
        <p:spPr>
          <a:xfrm>
            <a:off x="4661064" y="5020686"/>
            <a:ext cx="2196936" cy="1811860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Vertical Scroll 13"/>
          <p:cNvSpPr/>
          <p:nvPr/>
        </p:nvSpPr>
        <p:spPr>
          <a:xfrm>
            <a:off x="0" y="7199532"/>
            <a:ext cx="2196936" cy="181186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Vertical Scroll 14"/>
          <p:cNvSpPr/>
          <p:nvPr/>
        </p:nvSpPr>
        <p:spPr>
          <a:xfrm>
            <a:off x="2330532" y="7199532"/>
            <a:ext cx="2196936" cy="1811860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Vertical Scroll 15"/>
          <p:cNvSpPr/>
          <p:nvPr/>
        </p:nvSpPr>
        <p:spPr>
          <a:xfrm>
            <a:off x="4661064" y="7199532"/>
            <a:ext cx="2196936" cy="1811860"/>
          </a:xfrm>
          <a:prstGeom prst="verticalScroll">
            <a:avLst/>
          </a:prstGeom>
          <a:solidFill>
            <a:srgbClr val="FCF2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18606" y="675360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Január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40231" y="678123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Február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04906" y="675359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Március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3880" y="2860573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Április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87732" y="2892547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Május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78383" y="2903747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Június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3505" y="4973334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Július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87731" y="4977364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Augusztus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04906" y="4977365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Szeptember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1577" y="7134961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Október</a:t>
            </a:r>
            <a:endParaRPr lang="en-GB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40230" y="7134961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November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78382" y="7140915"/>
            <a:ext cx="1377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December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320634" y="1175657"/>
            <a:ext cx="1580408" cy="1223159"/>
            <a:chOff x="320634" y="1175657"/>
            <a:chExt cx="1580408" cy="1223159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2686295" y="1144518"/>
            <a:ext cx="1580408" cy="1223159"/>
            <a:chOff x="320634" y="1175657"/>
            <a:chExt cx="1580408" cy="1223159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4962647" y="1137836"/>
            <a:ext cx="1580408" cy="1223159"/>
            <a:chOff x="320634" y="1175657"/>
            <a:chExt cx="1580408" cy="1223159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296143" y="3336926"/>
            <a:ext cx="1580408" cy="1223159"/>
            <a:chOff x="320634" y="1175657"/>
            <a:chExt cx="1580408" cy="1223159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2682151" y="3398926"/>
            <a:ext cx="1580408" cy="1223159"/>
            <a:chOff x="320634" y="1175657"/>
            <a:chExt cx="1580408" cy="1223159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975511" y="3397785"/>
            <a:ext cx="1580408" cy="1223159"/>
            <a:chOff x="320634" y="1175657"/>
            <a:chExt cx="1580408" cy="1223159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317170" y="5458829"/>
            <a:ext cx="1580408" cy="1223159"/>
            <a:chOff x="320634" y="1175657"/>
            <a:chExt cx="1580408" cy="1223159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2638794" y="5458829"/>
            <a:ext cx="1580408" cy="1223159"/>
            <a:chOff x="320634" y="1175657"/>
            <a:chExt cx="1580408" cy="1223159"/>
          </a:xfrm>
        </p:grpSpPr>
        <p:cxnSp>
          <p:nvCxnSpPr>
            <p:cNvPr id="84" name="Straight Connector 83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4962647" y="5504601"/>
            <a:ext cx="1580408" cy="1223159"/>
            <a:chOff x="320634" y="1175657"/>
            <a:chExt cx="1580408" cy="1223159"/>
          </a:xfrm>
        </p:grpSpPr>
        <p:cxnSp>
          <p:nvCxnSpPr>
            <p:cNvPr id="90" name="Straight Connector 89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317170" y="7648504"/>
            <a:ext cx="1580408" cy="1223159"/>
            <a:chOff x="320634" y="1175657"/>
            <a:chExt cx="1580408" cy="1223159"/>
          </a:xfrm>
        </p:grpSpPr>
        <p:cxnSp>
          <p:nvCxnSpPr>
            <p:cNvPr id="96" name="Straight Connector 95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2651968" y="7648504"/>
            <a:ext cx="1580408" cy="1223159"/>
            <a:chOff x="320634" y="1175657"/>
            <a:chExt cx="1580408" cy="1223159"/>
          </a:xfrm>
        </p:grpSpPr>
        <p:cxnSp>
          <p:nvCxnSpPr>
            <p:cNvPr id="102" name="Straight Connector 101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4961658" y="7648504"/>
            <a:ext cx="1580408" cy="1223159"/>
            <a:chOff x="320634" y="1175657"/>
            <a:chExt cx="1580408" cy="1223159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320634" y="1175657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320634" y="1472541"/>
              <a:ext cx="1580408" cy="5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346982" y="1767719"/>
              <a:ext cx="1554060" cy="1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346982" y="2092084"/>
              <a:ext cx="15540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320634" y="2398816"/>
              <a:ext cx="1580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424" y="17469"/>
            <a:ext cx="464038" cy="637668"/>
          </a:xfrm>
          <a:prstGeom prst="rect">
            <a:avLst/>
          </a:prstGeom>
        </p:spPr>
      </p:pic>
      <p:pic>
        <p:nvPicPr>
          <p:cNvPr id="3" name="Picture 2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37" y="57180"/>
            <a:ext cx="618337" cy="60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18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13</Words>
  <Application>Microsoft Office PowerPoint</Application>
  <PresentationFormat>Diavetítés a képernyőre (4:3 oldalarány)</PresentationFormat>
  <Paragraphs>13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8</cp:revision>
  <dcterms:created xsi:type="dcterms:W3CDTF">2016-03-08T12:21:19Z</dcterms:created>
  <dcterms:modified xsi:type="dcterms:W3CDTF">2018-01-07T18:58:15Z</dcterms:modified>
</cp:coreProperties>
</file>