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2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4" autoAdjust="0"/>
    <p:restoredTop sz="94660"/>
  </p:normalViewPr>
  <p:slideViewPr>
    <p:cSldViewPr snapToGrid="0">
      <p:cViewPr varScale="1">
        <p:scale>
          <a:sx n="62" d="100"/>
          <a:sy n="62" d="100"/>
        </p:scale>
        <p:origin x="115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294DF-382B-47E8-851B-68AC26EA454E}" type="datetimeFigureOut">
              <a:rPr lang="en-GB" smtClean="0"/>
              <a:t>07/01/2018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82166-DE59-457C-B555-7DFEA145A9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6324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294DF-382B-47E8-851B-68AC26EA454E}" type="datetimeFigureOut">
              <a:rPr lang="en-GB" smtClean="0"/>
              <a:t>07/01/2018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82166-DE59-457C-B555-7DFEA145A9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7758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294DF-382B-47E8-851B-68AC26EA454E}" type="datetimeFigureOut">
              <a:rPr lang="en-GB" smtClean="0"/>
              <a:t>07/01/2018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82166-DE59-457C-B555-7DFEA145A9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2384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294DF-382B-47E8-851B-68AC26EA454E}" type="datetimeFigureOut">
              <a:rPr lang="en-GB" smtClean="0"/>
              <a:t>07/01/2018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82166-DE59-457C-B555-7DFEA145A9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013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294DF-382B-47E8-851B-68AC26EA454E}" type="datetimeFigureOut">
              <a:rPr lang="en-GB" smtClean="0"/>
              <a:t>07/01/2018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82166-DE59-457C-B555-7DFEA145A9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754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294DF-382B-47E8-851B-68AC26EA454E}" type="datetimeFigureOut">
              <a:rPr lang="en-GB" smtClean="0"/>
              <a:t>07/01/2018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82166-DE59-457C-B555-7DFEA145A9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951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294DF-382B-47E8-851B-68AC26EA454E}" type="datetimeFigureOut">
              <a:rPr lang="en-GB" smtClean="0"/>
              <a:t>07/01/2018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82166-DE59-457C-B555-7DFEA145A9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0731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294DF-382B-47E8-851B-68AC26EA454E}" type="datetimeFigureOut">
              <a:rPr lang="en-GB" smtClean="0"/>
              <a:t>07/01/2018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82166-DE59-457C-B555-7DFEA145A9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3667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294DF-382B-47E8-851B-68AC26EA454E}" type="datetimeFigureOut">
              <a:rPr lang="en-GB" smtClean="0"/>
              <a:t>07/01/2018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82166-DE59-457C-B555-7DFEA145A9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4575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294DF-382B-47E8-851B-68AC26EA454E}" type="datetimeFigureOut">
              <a:rPr lang="en-GB" smtClean="0"/>
              <a:t>07/01/2018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82166-DE59-457C-B555-7DFEA145A9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0661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294DF-382B-47E8-851B-68AC26EA454E}" type="datetimeFigureOut">
              <a:rPr lang="en-GB" smtClean="0"/>
              <a:t>07/01/2018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82166-DE59-457C-B555-7DFEA145A9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3236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0294DF-382B-47E8-851B-68AC26EA454E}" type="datetimeFigureOut">
              <a:rPr lang="en-GB" smtClean="0"/>
              <a:t>07/01/2018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D82166-DE59-457C-B555-7DFEA145A9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5969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0634" y="0"/>
            <a:ext cx="60801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 smtClean="0">
                <a:ln w="12700" cmpd="sng">
                  <a:solidFill>
                    <a:schemeClr val="accent5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Születésnapok </a:t>
            </a:r>
            <a:endParaRPr lang="en-GB" sz="3600" b="1" dirty="0">
              <a:ln w="12700" cmpd="sng">
                <a:solidFill>
                  <a:schemeClr val="accent5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Vertical Scroll 4"/>
          <p:cNvSpPr/>
          <p:nvPr/>
        </p:nvSpPr>
        <p:spPr>
          <a:xfrm>
            <a:off x="0" y="726052"/>
            <a:ext cx="2196936" cy="1811860"/>
          </a:xfrm>
          <a:prstGeom prst="verticalScroll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Vertical Scroll 5"/>
          <p:cNvSpPr/>
          <p:nvPr/>
        </p:nvSpPr>
        <p:spPr>
          <a:xfrm>
            <a:off x="2378033" y="726052"/>
            <a:ext cx="2196936" cy="1811860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Vertical Scroll 6"/>
          <p:cNvSpPr/>
          <p:nvPr/>
        </p:nvSpPr>
        <p:spPr>
          <a:xfrm>
            <a:off x="4661064" y="726052"/>
            <a:ext cx="2196936" cy="1811860"/>
          </a:xfrm>
          <a:prstGeom prst="verticalScroll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Vertical Scroll 7"/>
          <p:cNvSpPr/>
          <p:nvPr/>
        </p:nvSpPr>
        <p:spPr>
          <a:xfrm>
            <a:off x="8907" y="2903747"/>
            <a:ext cx="2196936" cy="1811860"/>
          </a:xfrm>
          <a:prstGeom prst="verticalScroll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Vertical Scroll 8"/>
          <p:cNvSpPr/>
          <p:nvPr/>
        </p:nvSpPr>
        <p:spPr>
          <a:xfrm>
            <a:off x="2378033" y="2943450"/>
            <a:ext cx="2196936" cy="1811860"/>
          </a:xfrm>
          <a:prstGeom prst="verticalScrol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Vertical Scroll 9"/>
          <p:cNvSpPr/>
          <p:nvPr/>
        </p:nvSpPr>
        <p:spPr>
          <a:xfrm>
            <a:off x="4661064" y="2943450"/>
            <a:ext cx="2196936" cy="1811860"/>
          </a:xfrm>
          <a:prstGeom prst="verticalScroll">
            <a:avLst/>
          </a:prstGeom>
          <a:solidFill>
            <a:srgbClr val="FCF2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Vertical Scroll 10"/>
          <p:cNvSpPr/>
          <p:nvPr/>
        </p:nvSpPr>
        <p:spPr>
          <a:xfrm>
            <a:off x="0" y="5020686"/>
            <a:ext cx="2196936" cy="1811860"/>
          </a:xfrm>
          <a:prstGeom prst="verticalScroll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Vertical Scroll 11"/>
          <p:cNvSpPr/>
          <p:nvPr/>
        </p:nvSpPr>
        <p:spPr>
          <a:xfrm>
            <a:off x="2330532" y="5020686"/>
            <a:ext cx="2196936" cy="1811860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Vertical Scroll 12"/>
          <p:cNvSpPr/>
          <p:nvPr/>
        </p:nvSpPr>
        <p:spPr>
          <a:xfrm>
            <a:off x="4661064" y="5020686"/>
            <a:ext cx="2196936" cy="1811860"/>
          </a:xfrm>
          <a:prstGeom prst="verticalScroll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Vertical Scroll 13"/>
          <p:cNvSpPr/>
          <p:nvPr/>
        </p:nvSpPr>
        <p:spPr>
          <a:xfrm>
            <a:off x="0" y="7199532"/>
            <a:ext cx="2196936" cy="1811860"/>
          </a:xfrm>
          <a:prstGeom prst="verticalScroll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Vertical Scroll 14"/>
          <p:cNvSpPr/>
          <p:nvPr/>
        </p:nvSpPr>
        <p:spPr>
          <a:xfrm>
            <a:off x="2330532" y="7199532"/>
            <a:ext cx="2196936" cy="1811860"/>
          </a:xfrm>
          <a:prstGeom prst="verticalScrol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Vertical Scroll 15"/>
          <p:cNvSpPr/>
          <p:nvPr/>
        </p:nvSpPr>
        <p:spPr>
          <a:xfrm>
            <a:off x="4661064" y="7199532"/>
            <a:ext cx="2196936" cy="1811860"/>
          </a:xfrm>
          <a:prstGeom prst="verticalScroll">
            <a:avLst/>
          </a:prstGeom>
          <a:solidFill>
            <a:srgbClr val="FCF2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418606" y="675360"/>
            <a:ext cx="1377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Január</a:t>
            </a:r>
            <a:endParaRPr lang="en-GB" sz="1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40231" y="678123"/>
            <a:ext cx="1377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Február</a:t>
            </a:r>
            <a:endParaRPr lang="en-GB" sz="1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104906" y="675359"/>
            <a:ext cx="1377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Március</a:t>
            </a:r>
            <a:endParaRPr lang="en-GB" sz="1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3880" y="2860573"/>
            <a:ext cx="1377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Április</a:t>
            </a:r>
            <a:endParaRPr lang="en-GB" sz="1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787732" y="2892547"/>
            <a:ext cx="1377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Május</a:t>
            </a:r>
            <a:endParaRPr lang="en-GB" sz="1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178383" y="2903747"/>
            <a:ext cx="1377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Június</a:t>
            </a:r>
            <a:endParaRPr lang="en-GB" sz="1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23505" y="4973334"/>
            <a:ext cx="1377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Július</a:t>
            </a:r>
            <a:endParaRPr lang="en-GB" sz="1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787731" y="4977364"/>
            <a:ext cx="1377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Augusztus</a:t>
            </a:r>
            <a:endParaRPr lang="en-GB" sz="1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104906" y="4977365"/>
            <a:ext cx="1377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Szeptember</a:t>
            </a:r>
            <a:endParaRPr lang="en-GB" sz="1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21577" y="7134961"/>
            <a:ext cx="1377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Október</a:t>
            </a:r>
            <a:endParaRPr lang="en-GB" sz="1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740230" y="7134961"/>
            <a:ext cx="1377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November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178382" y="7140915"/>
            <a:ext cx="1377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December</a:t>
            </a:r>
          </a:p>
        </p:txBody>
      </p:sp>
      <p:grpSp>
        <p:nvGrpSpPr>
          <p:cNvPr id="46" name="Group 45"/>
          <p:cNvGrpSpPr/>
          <p:nvPr/>
        </p:nvGrpSpPr>
        <p:grpSpPr>
          <a:xfrm>
            <a:off x="320634" y="1175657"/>
            <a:ext cx="1580408" cy="1223159"/>
            <a:chOff x="320634" y="1175657"/>
            <a:chExt cx="1580408" cy="1223159"/>
          </a:xfrm>
        </p:grpSpPr>
        <p:cxnSp>
          <p:nvCxnSpPr>
            <p:cNvPr id="30" name="Straight Connector 29"/>
            <p:cNvCxnSpPr/>
            <p:nvPr/>
          </p:nvCxnSpPr>
          <p:spPr>
            <a:xfrm>
              <a:off x="320634" y="1175657"/>
              <a:ext cx="158040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320634" y="1472541"/>
              <a:ext cx="1580408" cy="553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346982" y="1767719"/>
              <a:ext cx="1554060" cy="170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346982" y="2092084"/>
              <a:ext cx="155406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320634" y="2398816"/>
              <a:ext cx="158040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 46"/>
          <p:cNvGrpSpPr/>
          <p:nvPr/>
        </p:nvGrpSpPr>
        <p:grpSpPr>
          <a:xfrm>
            <a:off x="2686295" y="1144518"/>
            <a:ext cx="1580408" cy="1223159"/>
            <a:chOff x="320634" y="1175657"/>
            <a:chExt cx="1580408" cy="1223159"/>
          </a:xfrm>
        </p:grpSpPr>
        <p:cxnSp>
          <p:nvCxnSpPr>
            <p:cNvPr id="48" name="Straight Connector 47"/>
            <p:cNvCxnSpPr/>
            <p:nvPr/>
          </p:nvCxnSpPr>
          <p:spPr>
            <a:xfrm>
              <a:off x="320634" y="1175657"/>
              <a:ext cx="158040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>
              <a:off x="320634" y="1472541"/>
              <a:ext cx="1580408" cy="553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>
              <a:off x="346982" y="1767719"/>
              <a:ext cx="1554060" cy="170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>
              <a:off x="346982" y="2092084"/>
              <a:ext cx="155406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>
              <a:off x="320634" y="2398816"/>
              <a:ext cx="158040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oup 52"/>
          <p:cNvGrpSpPr/>
          <p:nvPr/>
        </p:nvGrpSpPr>
        <p:grpSpPr>
          <a:xfrm>
            <a:off x="4962647" y="1137836"/>
            <a:ext cx="1580408" cy="1223159"/>
            <a:chOff x="320634" y="1175657"/>
            <a:chExt cx="1580408" cy="1223159"/>
          </a:xfrm>
        </p:grpSpPr>
        <p:cxnSp>
          <p:nvCxnSpPr>
            <p:cNvPr id="54" name="Straight Connector 53"/>
            <p:cNvCxnSpPr/>
            <p:nvPr/>
          </p:nvCxnSpPr>
          <p:spPr>
            <a:xfrm>
              <a:off x="320634" y="1175657"/>
              <a:ext cx="158040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>
              <a:off x="320634" y="1472541"/>
              <a:ext cx="1580408" cy="553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>
              <a:off x="346982" y="1767719"/>
              <a:ext cx="1554060" cy="170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>
              <a:off x="346982" y="2092084"/>
              <a:ext cx="155406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>
              <a:off x="320634" y="2398816"/>
              <a:ext cx="158040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oup 58"/>
          <p:cNvGrpSpPr/>
          <p:nvPr/>
        </p:nvGrpSpPr>
        <p:grpSpPr>
          <a:xfrm>
            <a:off x="296143" y="3336926"/>
            <a:ext cx="1580408" cy="1223159"/>
            <a:chOff x="320634" y="1175657"/>
            <a:chExt cx="1580408" cy="1223159"/>
          </a:xfrm>
        </p:grpSpPr>
        <p:cxnSp>
          <p:nvCxnSpPr>
            <p:cNvPr id="60" name="Straight Connector 59"/>
            <p:cNvCxnSpPr/>
            <p:nvPr/>
          </p:nvCxnSpPr>
          <p:spPr>
            <a:xfrm>
              <a:off x="320634" y="1175657"/>
              <a:ext cx="158040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>
              <a:off x="320634" y="1472541"/>
              <a:ext cx="1580408" cy="553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>
              <a:off x="346982" y="1767719"/>
              <a:ext cx="1554060" cy="170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>
              <a:off x="346982" y="2092084"/>
              <a:ext cx="155406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>
              <a:off x="320634" y="2398816"/>
              <a:ext cx="158040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Group 64"/>
          <p:cNvGrpSpPr/>
          <p:nvPr/>
        </p:nvGrpSpPr>
        <p:grpSpPr>
          <a:xfrm>
            <a:off x="2682151" y="3398926"/>
            <a:ext cx="1580408" cy="1223159"/>
            <a:chOff x="320634" y="1175657"/>
            <a:chExt cx="1580408" cy="1223159"/>
          </a:xfrm>
        </p:grpSpPr>
        <p:cxnSp>
          <p:nvCxnSpPr>
            <p:cNvPr id="66" name="Straight Connector 65"/>
            <p:cNvCxnSpPr/>
            <p:nvPr/>
          </p:nvCxnSpPr>
          <p:spPr>
            <a:xfrm>
              <a:off x="320634" y="1175657"/>
              <a:ext cx="158040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>
              <a:off x="320634" y="1472541"/>
              <a:ext cx="1580408" cy="553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>
              <a:off x="346982" y="1767719"/>
              <a:ext cx="1554060" cy="170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>
              <a:off x="346982" y="2092084"/>
              <a:ext cx="155406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>
              <a:off x="320634" y="2398816"/>
              <a:ext cx="158040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Group 70"/>
          <p:cNvGrpSpPr/>
          <p:nvPr/>
        </p:nvGrpSpPr>
        <p:grpSpPr>
          <a:xfrm>
            <a:off x="4975511" y="3397785"/>
            <a:ext cx="1580408" cy="1223159"/>
            <a:chOff x="320634" y="1175657"/>
            <a:chExt cx="1580408" cy="1223159"/>
          </a:xfrm>
        </p:grpSpPr>
        <p:cxnSp>
          <p:nvCxnSpPr>
            <p:cNvPr id="72" name="Straight Connector 71"/>
            <p:cNvCxnSpPr/>
            <p:nvPr/>
          </p:nvCxnSpPr>
          <p:spPr>
            <a:xfrm>
              <a:off x="320634" y="1175657"/>
              <a:ext cx="158040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>
              <a:off x="320634" y="1472541"/>
              <a:ext cx="1580408" cy="553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>
              <a:off x="346982" y="1767719"/>
              <a:ext cx="1554060" cy="170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>
              <a:off x="346982" y="2092084"/>
              <a:ext cx="155406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>
              <a:off x="320634" y="2398816"/>
              <a:ext cx="158040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" name="Group 76"/>
          <p:cNvGrpSpPr/>
          <p:nvPr/>
        </p:nvGrpSpPr>
        <p:grpSpPr>
          <a:xfrm>
            <a:off x="317170" y="5458829"/>
            <a:ext cx="1580408" cy="1223159"/>
            <a:chOff x="320634" y="1175657"/>
            <a:chExt cx="1580408" cy="1223159"/>
          </a:xfrm>
        </p:grpSpPr>
        <p:cxnSp>
          <p:nvCxnSpPr>
            <p:cNvPr id="78" name="Straight Connector 77"/>
            <p:cNvCxnSpPr/>
            <p:nvPr/>
          </p:nvCxnSpPr>
          <p:spPr>
            <a:xfrm>
              <a:off x="320634" y="1175657"/>
              <a:ext cx="158040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>
              <a:off x="320634" y="1472541"/>
              <a:ext cx="1580408" cy="553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>
              <a:off x="346982" y="1767719"/>
              <a:ext cx="1554060" cy="170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>
              <a:off x="346982" y="2092084"/>
              <a:ext cx="155406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>
              <a:off x="320634" y="2398816"/>
              <a:ext cx="158040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3" name="Group 82"/>
          <p:cNvGrpSpPr/>
          <p:nvPr/>
        </p:nvGrpSpPr>
        <p:grpSpPr>
          <a:xfrm>
            <a:off x="2638794" y="5458829"/>
            <a:ext cx="1580408" cy="1223159"/>
            <a:chOff x="320634" y="1175657"/>
            <a:chExt cx="1580408" cy="1223159"/>
          </a:xfrm>
        </p:grpSpPr>
        <p:cxnSp>
          <p:nvCxnSpPr>
            <p:cNvPr id="84" name="Straight Connector 83"/>
            <p:cNvCxnSpPr/>
            <p:nvPr/>
          </p:nvCxnSpPr>
          <p:spPr>
            <a:xfrm>
              <a:off x="320634" y="1175657"/>
              <a:ext cx="158040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>
              <a:off x="320634" y="1472541"/>
              <a:ext cx="1580408" cy="553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>
              <a:off x="346982" y="1767719"/>
              <a:ext cx="1554060" cy="170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>
              <a:off x="346982" y="2092084"/>
              <a:ext cx="155406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>
              <a:off x="320634" y="2398816"/>
              <a:ext cx="158040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9" name="Group 88"/>
          <p:cNvGrpSpPr/>
          <p:nvPr/>
        </p:nvGrpSpPr>
        <p:grpSpPr>
          <a:xfrm>
            <a:off x="4962647" y="5504601"/>
            <a:ext cx="1580408" cy="1223159"/>
            <a:chOff x="320634" y="1175657"/>
            <a:chExt cx="1580408" cy="1223159"/>
          </a:xfrm>
        </p:grpSpPr>
        <p:cxnSp>
          <p:nvCxnSpPr>
            <p:cNvPr id="90" name="Straight Connector 89"/>
            <p:cNvCxnSpPr/>
            <p:nvPr/>
          </p:nvCxnSpPr>
          <p:spPr>
            <a:xfrm>
              <a:off x="320634" y="1175657"/>
              <a:ext cx="158040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/>
            <p:cNvCxnSpPr/>
            <p:nvPr/>
          </p:nvCxnSpPr>
          <p:spPr>
            <a:xfrm>
              <a:off x="320634" y="1472541"/>
              <a:ext cx="1580408" cy="553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/>
            <p:nvPr/>
          </p:nvCxnSpPr>
          <p:spPr>
            <a:xfrm>
              <a:off x="346982" y="1767719"/>
              <a:ext cx="1554060" cy="170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/>
            <p:cNvCxnSpPr/>
            <p:nvPr/>
          </p:nvCxnSpPr>
          <p:spPr>
            <a:xfrm>
              <a:off x="346982" y="2092084"/>
              <a:ext cx="155406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/>
            <p:nvPr/>
          </p:nvCxnSpPr>
          <p:spPr>
            <a:xfrm>
              <a:off x="320634" y="2398816"/>
              <a:ext cx="158040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5" name="Group 94"/>
          <p:cNvGrpSpPr/>
          <p:nvPr/>
        </p:nvGrpSpPr>
        <p:grpSpPr>
          <a:xfrm>
            <a:off x="317170" y="7648504"/>
            <a:ext cx="1580408" cy="1223159"/>
            <a:chOff x="320634" y="1175657"/>
            <a:chExt cx="1580408" cy="1223159"/>
          </a:xfrm>
        </p:grpSpPr>
        <p:cxnSp>
          <p:nvCxnSpPr>
            <p:cNvPr id="96" name="Straight Connector 95"/>
            <p:cNvCxnSpPr/>
            <p:nvPr/>
          </p:nvCxnSpPr>
          <p:spPr>
            <a:xfrm>
              <a:off x="320634" y="1175657"/>
              <a:ext cx="158040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/>
            <p:cNvCxnSpPr/>
            <p:nvPr/>
          </p:nvCxnSpPr>
          <p:spPr>
            <a:xfrm>
              <a:off x="320634" y="1472541"/>
              <a:ext cx="1580408" cy="553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>
            <a:xfrm>
              <a:off x="346982" y="1767719"/>
              <a:ext cx="1554060" cy="170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>
            <a:xfrm>
              <a:off x="346982" y="2092084"/>
              <a:ext cx="155406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>
            <a:xfrm>
              <a:off x="320634" y="2398816"/>
              <a:ext cx="158040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1" name="Group 100"/>
          <p:cNvGrpSpPr/>
          <p:nvPr/>
        </p:nvGrpSpPr>
        <p:grpSpPr>
          <a:xfrm>
            <a:off x="2651968" y="7648504"/>
            <a:ext cx="1580408" cy="1223159"/>
            <a:chOff x="320634" y="1175657"/>
            <a:chExt cx="1580408" cy="1223159"/>
          </a:xfrm>
        </p:grpSpPr>
        <p:cxnSp>
          <p:nvCxnSpPr>
            <p:cNvPr id="102" name="Straight Connector 101"/>
            <p:cNvCxnSpPr/>
            <p:nvPr/>
          </p:nvCxnSpPr>
          <p:spPr>
            <a:xfrm>
              <a:off x="320634" y="1175657"/>
              <a:ext cx="158040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>
              <a:off x="320634" y="1472541"/>
              <a:ext cx="1580408" cy="553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/>
            <p:nvPr/>
          </p:nvCxnSpPr>
          <p:spPr>
            <a:xfrm>
              <a:off x="346982" y="1767719"/>
              <a:ext cx="1554060" cy="170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/>
          </p:nvCxnSpPr>
          <p:spPr>
            <a:xfrm>
              <a:off x="346982" y="2092084"/>
              <a:ext cx="155406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>
              <a:off x="320634" y="2398816"/>
              <a:ext cx="158040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7" name="Group 106"/>
          <p:cNvGrpSpPr/>
          <p:nvPr/>
        </p:nvGrpSpPr>
        <p:grpSpPr>
          <a:xfrm>
            <a:off x="4961658" y="7648504"/>
            <a:ext cx="1580408" cy="1223159"/>
            <a:chOff x="320634" y="1175657"/>
            <a:chExt cx="1580408" cy="1223159"/>
          </a:xfrm>
        </p:grpSpPr>
        <p:cxnSp>
          <p:nvCxnSpPr>
            <p:cNvPr id="108" name="Straight Connector 107"/>
            <p:cNvCxnSpPr/>
            <p:nvPr/>
          </p:nvCxnSpPr>
          <p:spPr>
            <a:xfrm>
              <a:off x="320634" y="1175657"/>
              <a:ext cx="158040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/>
            <p:nvPr/>
          </p:nvCxnSpPr>
          <p:spPr>
            <a:xfrm>
              <a:off x="320634" y="1472541"/>
              <a:ext cx="1580408" cy="553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>
            <a:xfrm>
              <a:off x="346982" y="1767719"/>
              <a:ext cx="1554060" cy="170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/>
            <p:nvPr/>
          </p:nvCxnSpPr>
          <p:spPr>
            <a:xfrm>
              <a:off x="346982" y="2092084"/>
              <a:ext cx="155406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>
            <a:xfrm>
              <a:off x="320634" y="2398816"/>
              <a:ext cx="158040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424" y="17469"/>
            <a:ext cx="464038" cy="637668"/>
          </a:xfrm>
          <a:prstGeom prst="rect">
            <a:avLst/>
          </a:prstGeom>
        </p:spPr>
      </p:pic>
      <p:pic>
        <p:nvPicPr>
          <p:cNvPr id="3" name="Picture 2" descr="cake birthday by Kaesoon on deviantART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37" y="57180"/>
            <a:ext cx="618337" cy="603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2180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</TotalTime>
  <Words>13</Words>
  <Application>Microsoft Office PowerPoint</Application>
  <PresentationFormat>Diavetítés a képernyőre (4:3 oldalarány)</PresentationFormat>
  <Paragraphs>13</Paragraphs>
  <Slides>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bemutató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Zsuzsanna Kovacs-Biro</dc:creator>
  <cp:lastModifiedBy>Bea</cp:lastModifiedBy>
  <cp:revision>8</cp:revision>
  <dcterms:created xsi:type="dcterms:W3CDTF">2016-03-08T12:21:19Z</dcterms:created>
  <dcterms:modified xsi:type="dcterms:W3CDTF">2018-01-07T18:58:15Z</dcterms:modified>
</cp:coreProperties>
</file>