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10059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93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53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98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4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51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42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62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57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03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83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1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86BD456-B92D-4D56-AE69-F8E786416642}"/>
              </a:ext>
            </a:extLst>
          </p:cNvPr>
          <p:cNvSpPr/>
          <p:nvPr/>
        </p:nvSpPr>
        <p:spPr>
          <a:xfrm>
            <a:off x="13463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AAEC561-022C-4799-BF0A-E6D7A477E6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621816" y="1373062"/>
            <a:ext cx="5812791" cy="428278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82E1D3B-2A95-4F38-B586-47FAC930A7E4}"/>
              </a:ext>
            </a:extLst>
          </p:cNvPr>
          <p:cNvSpPr/>
          <p:nvPr/>
        </p:nvSpPr>
        <p:spPr>
          <a:xfrm>
            <a:off x="467957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A000E83-137E-466C-B38C-7D7BF66FECA2}"/>
              </a:ext>
            </a:extLst>
          </p:cNvPr>
          <p:cNvSpPr txBox="1"/>
          <p:nvPr/>
        </p:nvSpPr>
        <p:spPr>
          <a:xfrm>
            <a:off x="134638" y="1257410"/>
            <a:ext cx="42827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Drága Uram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 </a:t>
            </a:r>
            <a:endParaRPr lang="hu-HU" sz="1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hu-HU" sz="1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Olyan gyakran kell választanom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Olyan gyakran nem tudom, mit tegyek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Erősíts meg kérlek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GB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biztos vagyok 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</a:t>
            </a:r>
            <a:endParaRPr lang="hu-HU" sz="1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döntésemben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Ám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GB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félelem tör rám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endParaRPr lang="hu-HU" sz="1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kérlek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vedd el a félelmem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Taníts meg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hogyan nyerjek időt Veled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 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Taníts tisztánlátásra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kérlek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Taníts a tisztaságra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Bizonytalan vagyok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és félek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olyanná szeretnék válni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mint Te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Uram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 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Segíts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hogy elfogadjam 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jó tanácsot </a:t>
            </a: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azoktól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akik szeretnek engem. Segíts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hogy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hu-HU" sz="1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olyan legyek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akire hallgatni tudnak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endParaRPr lang="hu-HU" sz="1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amikor jól döntök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akaratod legyen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hu-HU" sz="1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meg minden választásomban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Jézus nevében</a:t>
            </a:r>
          </a:p>
          <a:p>
            <a:pPr algn="ctr"/>
            <a:r>
              <a:rPr lang="hu-HU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Ámen</a:t>
            </a:r>
          </a:p>
          <a:p>
            <a:pPr algn="ctr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AE7685FE-8F84-40B2-8DB5-1FEB83A7EA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923121" y="1373062"/>
            <a:ext cx="5812791" cy="428278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07569E76-DF43-46E2-8250-B60B2B3713B1}"/>
              </a:ext>
            </a:extLst>
          </p:cNvPr>
          <p:cNvSpPr txBox="1"/>
          <p:nvPr/>
        </p:nvSpPr>
        <p:spPr>
          <a:xfrm>
            <a:off x="4696671" y="1257409"/>
            <a:ext cx="42827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Drága Uram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! </a:t>
            </a:r>
            <a:endParaRPr lang="hu-HU" sz="1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endParaRPr lang="hu-HU" sz="1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Olyan gyakran kell választanom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Olyan gyakran nem tudom, mit tegyek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Erősíts meg kérlek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ha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biztos vagyok 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 </a:t>
            </a:r>
            <a:endParaRPr lang="hu-HU" sz="1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döntésemben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Ám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ha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félelem tör rám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endParaRPr lang="hu-HU" sz="1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kérlek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vedd el a félelmem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Taníts meg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hogyan nyerjek időt Veled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! </a:t>
            </a: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Taníts tisztánlátásra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kérlek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!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Taníts a tisztaságra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Bizonytalan vagyok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és félek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De olyanná szeretnék válni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mint Te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Uram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! </a:t>
            </a: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Segíts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hogy elfogadjam 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jó tanácsot </a:t>
            </a: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azoktól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akik szeretnek engem. Segíts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hogy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lang="hu-HU" sz="1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olyan legyek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akire hallgatni tudnak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endParaRPr lang="hu-HU" sz="1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amikor jól döntök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Te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akaratod legyen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lang="hu-HU" sz="1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meg minden választásomban</a:t>
            </a:r>
            <a:r>
              <a:rPr lang="en-GB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!</a:t>
            </a:r>
          </a:p>
          <a:p>
            <a:pPr lvl="0" algn="ctr"/>
            <a:endParaRPr lang="en-GB" sz="1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Jézus nevében</a:t>
            </a:r>
          </a:p>
          <a:p>
            <a:pPr lvl="0" algn="ctr"/>
            <a:r>
              <a:rPr lang="hu-HU" sz="1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Ámen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C76850D-A70C-4AD8-A9F8-FD12BD218840}"/>
              </a:ext>
            </a:extLst>
          </p:cNvPr>
          <p:cNvSpPr txBox="1"/>
          <p:nvPr/>
        </p:nvSpPr>
        <p:spPr>
          <a:xfrm>
            <a:off x="2486826" y="8544"/>
            <a:ext cx="395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Lesson 8. Giveaway cards</a:t>
            </a:r>
          </a:p>
        </p:txBody>
      </p:sp>
    </p:spTree>
    <p:extLst>
      <p:ext uri="{BB962C8B-B14F-4D97-AF65-F5344CB8AC3E}">
        <p14:creationId xmlns:p14="http://schemas.microsoft.com/office/powerpoint/2010/main" val="38581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29" descr="Gerelateerde afbeelding">
            <a:extLst>
              <a:ext uri="{FF2B5EF4-FFF2-40B4-BE49-F238E27FC236}">
                <a16:creationId xmlns="" xmlns:a16="http://schemas.microsoft.com/office/drawing/2014/main" id="{6C56E26E-EF3F-4CAE-9CC8-AEF0135DE22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30" y="1315215"/>
            <a:ext cx="3660573" cy="365843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Afbeelding 29" descr="Gerelateerde afbeelding">
            <a:extLst>
              <a:ext uri="{FF2B5EF4-FFF2-40B4-BE49-F238E27FC236}">
                <a16:creationId xmlns="" xmlns:a16="http://schemas.microsoft.com/office/drawing/2014/main" id="{027C4DD3-1425-4F86-896B-2BCE04A2CB2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797" y="1315215"/>
            <a:ext cx="3660573" cy="365843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D4871F6-23A5-4772-BA8E-4E7189934CF3}"/>
              </a:ext>
            </a:extLst>
          </p:cNvPr>
          <p:cNvSpPr txBox="1"/>
          <p:nvPr/>
        </p:nvSpPr>
        <p:spPr>
          <a:xfrm>
            <a:off x="2486826" y="25633"/>
            <a:ext cx="395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Lesson 8. </a:t>
            </a:r>
            <a:r>
              <a:rPr lang="en-GB"/>
              <a:t>Giveaway cards</a:t>
            </a:r>
            <a:endParaRPr lang="en-GB" dirty="0"/>
          </a:p>
        </p:txBody>
      </p:sp>
      <p:sp>
        <p:nvSpPr>
          <p:cNvPr id="5" name="Szövegdoboz 4"/>
          <p:cNvSpPr txBox="1"/>
          <p:nvPr/>
        </p:nvSpPr>
        <p:spPr>
          <a:xfrm>
            <a:off x="1221288" y="5570737"/>
            <a:ext cx="6936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Script MT Bold" panose="03040602040607080904" pitchFamily="66" charset="0"/>
              </a:rPr>
              <a:t>Életedben minden a döntéseidet tükrözi. </a:t>
            </a:r>
            <a:endParaRPr lang="hu-HU" sz="2400" b="1" dirty="0" smtClean="0">
              <a:solidFill>
                <a:schemeClr val="accent1">
                  <a:lumMod val="75000"/>
                </a:schemeClr>
              </a:solidFill>
              <a:latin typeface="Script MT Bold" panose="03040602040607080904" pitchFamily="66" charset="0"/>
            </a:endParaRPr>
          </a:p>
          <a:p>
            <a:pPr algn="ctr"/>
            <a:r>
              <a:rPr lang="hu-HU" sz="2400" b="1" dirty="0" smtClean="0">
                <a:solidFill>
                  <a:schemeClr val="accent1">
                    <a:lumMod val="75000"/>
                  </a:schemeClr>
                </a:solidFill>
                <a:latin typeface="Script MT Bold" panose="03040602040607080904" pitchFamily="66" charset="0"/>
              </a:rPr>
              <a:t>Hozz </a:t>
            </a:r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Script MT Bold" panose="03040602040607080904" pitchFamily="66" charset="0"/>
              </a:rPr>
              <a:t>másfajta döntéseket, ha más eredményre vágysz!</a:t>
            </a:r>
          </a:p>
        </p:txBody>
      </p:sp>
    </p:spTree>
    <p:extLst>
      <p:ext uri="{BB962C8B-B14F-4D97-AF65-F5344CB8AC3E}">
        <p14:creationId xmlns:p14="http://schemas.microsoft.com/office/powerpoint/2010/main" val="60959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247</Words>
  <Application>Microsoft Office PowerPoint</Application>
  <PresentationFormat>Diavetítés a képernyőre (4:3 oldalarány)</PresentationFormat>
  <Paragraphs>42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Script MT Bold</vt:lpstr>
      <vt:lpstr>Office Theme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26</cp:revision>
  <cp:lastPrinted>2019-02-13T11:30:43Z</cp:lastPrinted>
  <dcterms:created xsi:type="dcterms:W3CDTF">2019-02-13T08:56:41Z</dcterms:created>
  <dcterms:modified xsi:type="dcterms:W3CDTF">2020-03-29T13:10:27Z</dcterms:modified>
</cp:coreProperties>
</file>