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3" r:id="rId3"/>
    <p:sldId id="283" r:id="rId4"/>
    <p:sldId id="282" r:id="rId5"/>
    <p:sldId id="268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4692" autoAdjust="0"/>
  </p:normalViewPr>
  <p:slideViewPr>
    <p:cSldViewPr>
      <p:cViewPr varScale="1">
        <p:scale>
          <a:sx n="53" d="100"/>
          <a:sy n="53" d="100"/>
        </p:scale>
        <p:origin x="4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monspice.com/search?q=ambassado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ermonspice.com/product/30767/coram-deo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MIELŐTT ELKEZDJÜK: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Imádságos szívvel olvassuk el a tanulmányt legalább kétszer.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Gyűjtsünk össze minden anyagot, amire a szekciókban szükségünk lesz.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Dolgozzunk együtt valakivel a csoportból és tervezzük el, ki, melyik szekciót fogja vezetni!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VEZETŐ SZEMÉLYES FELKÉSZÜLÉSE: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Idézzünk fel egy alkalmat, amikor valaki váratlan nagylelkűségével, kedvességével, vagy szeretetével bemutatatott nekünk valami jót Isten jelleméből. Miben segített viselkedésük többet megtudnunk Istenről?  Ha a Szentlélek arra indít, mondjuk el történetünket a foglalkozás elején, vagy az összefoglalási részben!  De mindenképpen használjuk a történet lelkesítő hatását a mai összejövetelen!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ÜDVÖZLÉS ÉS IMÁDSÁG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Üdvözöljük a csoportot!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Ellenőrizzük, hogy mindenki magával hozta-e az imanaplóját! Kérdezzük meg, hogy mindenki átvette-e az előző foglalkozáson kiosztott igekutató feladatot. Felfedeztek-e valami újdonságot, vagy olyasmit, amit meg szeretnének osztani a csoporttal? Térjünk vissza az imanapló hátuljába feljegyzett imakérésekre is! Imádkozzunk majd értük a közös ima idején!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Istennel való barátságunk különös felelősséget ruház ránk. Napjainkban az országoknak nagyköveteik vannak, akik más országokban képviselik hazájukat. A nagyköveteket azért küldik külföldre, hogy kiépítsék az országok közötti megértést és erősítsék a kapcsolataikat. Ha Jézust követjük, mi is Isten nagykövetei vagyunk.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 arra hívott el bennünket, hogy nagykövetei legyünk a Földön!  </a:t>
            </a:r>
          </a:p>
          <a:p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„Krisztusért járván tehát követségben, mintha Isten kérne mi általunk: Krisztusért kérünk, béküljetek meg az Istennel.”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(2Kor 5:20)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fontos feladat megértésének másik hasonlata lehet, hogy mi Isten közönségkapcsolati csoportjának dolgozói vagyunk. Az a dolgunk, hogy közösségi kapcsolataink által a lehető legjobb módon mutassuk be Őt a nyilvánosság előtt.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Legtöbben még nem találkoztunk nagykövettel, és vajmi keveset tudunk a munkájukról. A reklámok működéséről viszont van némi fogalmunk. A legtöbb hirdetés egy vállalat képviselőjének üzenete. Az üzenet így szól: - „Gyere és vedd meg, amit ajánlunk, mert ez a legjobb!” (még akkor is, ha ez nem igaz). Amit azonban Isten kínál, az teljesen ingyenes és valóban a legeslegjobb!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VIDEOKLIP A LECKE BEVEZETÉSÉHEZ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https://www.sermonspice.com/search?q=ambassador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https://www.sermonspice.com/product/30767/coram-deo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üres papírlapra – minden párnak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Tollakra/ceruzákra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Osszuk kétszemélyes csoportokra a résztvevőket. A párok gyűjtsék össze és írják le minden ötletüket arról, hogyan reklámozzák termékeiket a cégek!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Állapítsuk meg, melyik csoport gyűjtötte össze a legtöbbet 2 perc alatt!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perc után térjünk vissza a nagy csoporthoz, és készítsünk egy összesített listát a különböző módszerekről!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összes lány részvételével beszéljük meg a következő kérdéseket: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 módszereket használnak a keresztények, hogyan hirdetik életükkel Istent?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 módszerekkel hirdeti Isten önmagát, amelyek nem függenek emberi segítőktől?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IGEKUTÁS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Személyenként egy példányra a teljes igekutató jegyzetből (amit majd hazavisznek).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Újabb példányokra, az alábbi utasításoknak megfelelően.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Tollakra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a bemelegítés során alakult párokat, hogy más párokkal együtt alkossanak nagyobb kiscsoportokat a tanulmányozáshoz.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mindegyik csoportnak az A, B, C és D jelű tanulmányokból, amelyek az összes témát lefedik.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mindenkinek egy teljes készletet, amit önállóan tanulmányozhat majd és a naplójába tehet.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15 percet a kiscsoportoknak a tanulmányozásra, majd hívjuk össze a teljes csoportot. Mindegyik kis csoport képviselője tartson egy rövid beszámolót társaival tett felfedezéseiről és gondolatairól.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IMÁDSÁG IDEJE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Vágjunk ki piros kartonpapírból egy nagyméretű szívet, amit kék rajzszeggel rögzítsünk a táblára! Adjunk mindenkinek kisebb mérető, szív alakú post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it-et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Kérjük meg a lányokat, hogy írják rá, milyen módon fogják bemutatni, hogy Isten nagykövetei. Mindenki ragassza fel a kis szívet a nagy karton szívre, és imádsággal fejezzük be az alkalmat! Kérjük Isten Szent Lelkét, hogy segítsen nekünk Isten lehető legjobb nagyköveteként élni! 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7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9656" y="5301208"/>
            <a:ext cx="684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6. FOGLALKOZÁS</a:t>
            </a:r>
            <a:endParaRPr lang="en-GB" sz="2800" b="1" dirty="0"/>
          </a:p>
          <a:p>
            <a:r>
              <a:rPr lang="hu-HU" sz="3600" b="1" dirty="0">
                <a:solidFill>
                  <a:schemeClr val="accent5">
                    <a:lumMod val="50000"/>
                  </a:schemeClr>
                </a:solidFill>
              </a:rPr>
              <a:t>ISTEN </a:t>
            </a: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</a:rPr>
              <a:t>NAGYKÖVETEI</a:t>
            </a:r>
            <a:endParaRPr lang="hu-H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Placeholder 5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9635AD97-42A3-472F-8DAB-7EE0DAE8B8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9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9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accent5">
                    <a:lumMod val="50000"/>
                  </a:schemeClr>
                </a:solidFill>
              </a:rPr>
              <a:t>Üdvözlés és imádság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1700808"/>
            <a:ext cx="64828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And Prayer</a:t>
            </a:r>
          </a:p>
        </p:txBody>
      </p:sp>
    </p:spTree>
    <p:extLst>
      <p:ext uri="{BB962C8B-B14F-4D97-AF65-F5344CB8AC3E}">
        <p14:creationId xmlns:p14="http://schemas.microsoft.com/office/powerpoint/2010/main" val="40885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2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264" y="764704"/>
            <a:ext cx="2877304" cy="2520280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solidFill>
                  <a:schemeClr val="accent5">
                    <a:lumMod val="50000"/>
                  </a:schemeClr>
                </a:solidFill>
              </a:rPr>
              <a:t>BEMELEGÍTÉS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19" name="Picture Placeholder 18" descr="A close up of a couple of street signs on a pole&#10;&#10;Description generated with very high confidence">
            <a:extLst>
              <a:ext uri="{FF2B5EF4-FFF2-40B4-BE49-F238E27FC236}">
                <a16:creationId xmlns="" xmlns:a16="http://schemas.microsoft.com/office/drawing/2014/main" id="{CD5BEDFE-58F3-472B-9BC8-1FC8E011C02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" b="2596"/>
          <a:stretch>
            <a:fillRect/>
          </a:stretch>
        </p:blipFill>
        <p:spPr>
          <a:xfrm>
            <a:off x="1127125" y="914400"/>
            <a:ext cx="7067550" cy="5029200"/>
          </a:xfrm>
        </p:spPr>
      </p:pic>
    </p:spTree>
    <p:extLst>
      <p:ext uri="{BB962C8B-B14F-4D97-AF65-F5344CB8AC3E}">
        <p14:creationId xmlns:p14="http://schemas.microsoft.com/office/powerpoint/2010/main" val="29602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765592-890A-4BAB-9A9D-573F2A91D9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6040" y="2996952"/>
            <a:ext cx="3816424" cy="984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>
                <a:solidFill>
                  <a:schemeClr val="accent5">
                    <a:lumMod val="50000"/>
                  </a:schemeClr>
                </a:solidFill>
              </a:rPr>
              <a:t>IGEKUTATÁS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4534272" cy="1656184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chemeClr val="accent5">
                    <a:lumMod val="50000"/>
                  </a:schemeClr>
                </a:solidFill>
              </a:rPr>
              <a:t>AZ IMÁDSÁG IDEJE</a:t>
            </a:r>
            <a:endParaRPr 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C8CB53C-11F5-4CFD-8FF5-1D0C10AEE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250032"/>
            <a:ext cx="4702809" cy="4357936"/>
          </a:xfrm>
          <a:prstGeom prst="rect">
            <a:avLst/>
          </a:prstGeom>
        </p:spPr>
      </p:pic>
      <p:pic>
        <p:nvPicPr>
          <p:cNvPr id="1028" name="Picture 4" descr="Image result for HEART SHAPED STICKY NOTES">
            <a:extLst>
              <a:ext uri="{FF2B5EF4-FFF2-40B4-BE49-F238E27FC236}">
                <a16:creationId xmlns="" xmlns:a16="http://schemas.microsoft.com/office/drawing/2014/main" id="{0C08356F-FDEA-4F42-BDD3-0BAC4AEB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24" y="2852936"/>
            <a:ext cx="4381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150</Words>
  <Application>Microsoft Office PowerPoint</Application>
  <PresentationFormat>Szélesvásznú</PresentationFormat>
  <Paragraphs>73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Gabriola</vt:lpstr>
      <vt:lpstr>Palatino Linotype</vt:lpstr>
      <vt:lpstr>Watercolor Wedding 16x9</vt:lpstr>
      <vt:lpstr>PowerPoint bemutató</vt:lpstr>
      <vt:lpstr>Üdvözlés és imádság</vt:lpstr>
      <vt:lpstr>PowerPoint bemutató</vt:lpstr>
      <vt:lpstr>BEMELEGÍTÉS</vt:lpstr>
      <vt:lpstr>PowerPoint bemutató</vt:lpstr>
      <vt:lpstr>AZ IMÁDSÁG IDEJE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2016-12-08T16:08:42Z</dcterms:created>
  <dcterms:modified xsi:type="dcterms:W3CDTF">2020-03-29T11:40:54Z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