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" initials="B" lastIdx="1" clrIdx="0">
    <p:extLst>
      <p:ext uri="{19B8F6BF-5375-455C-9EA6-DF929625EA0E}">
        <p15:presenceInfo xmlns:p15="http://schemas.microsoft.com/office/powerpoint/2012/main" userId="B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D60093"/>
    <a:srgbClr val="FF33CC"/>
    <a:srgbClr val="CF0770"/>
    <a:srgbClr val="542A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01T19:23:42.890" idx="1">
    <p:pos x="4320" y="1291"/>
    <p:text>Egy nő 7 szokása, ha Istené a szíve:
Légy tisztában vele, kicsoda Isten, elmélkedj Isten jellemén!
Rejtsd mélyen szívedbe Isten ígéreteit! 
Folyamatosan kérd Istent, hogy közeledjen hozzád, és vonjon téged közelebb magához.
Mindig szánj időt Isten dicsőítésére!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3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3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8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1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3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1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C76850D-A70C-4AD8-A9F8-FD12BD218840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10. </a:t>
            </a:r>
            <a:r>
              <a:rPr lang="en-GB"/>
              <a:t>Giveaway cards</a:t>
            </a: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97E0F344-7FC0-41AF-B7FA-11E98D938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99" y="939409"/>
            <a:ext cx="3842629" cy="497918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DE941E52-A297-487A-AC0D-A4A578992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572" y="939409"/>
            <a:ext cx="3842629" cy="497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1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6428" y="160256"/>
            <a:ext cx="8091144" cy="1489435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Bef>
                <a:spcPts val="1000"/>
              </a:spcBef>
            </a:pPr>
            <a:r>
              <a:rPr lang="hu-HU" sz="2800" dirty="0" smtClean="0">
                <a:solidFill>
                  <a:srgbClr val="CF07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EGY NŐ 7 SZOKÁSA, HA ISTENÉ A SZÍVE:</a:t>
            </a:r>
            <a:br>
              <a:rPr lang="hu-HU" sz="2800" dirty="0" smtClean="0">
                <a:solidFill>
                  <a:srgbClr val="CF07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800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hu-HU" sz="2800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sz="2800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FF33CC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Légy tisztában vele, kicsoda Isten, elmélkedj </a:t>
            </a:r>
            <a:r>
              <a:rPr lang="hu-HU" b="1" dirty="0" smtClean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az Ő jellemén</a:t>
            </a: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Rejtsd mélyen szívedbe Isten ígéreteit! 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Folyamatosan kérd Istent, hogy közeledjen hozzád, és </a:t>
            </a:r>
            <a:r>
              <a:rPr lang="hu-HU" b="1" dirty="0" smtClean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	vonjon  közelebb </a:t>
            </a: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magához.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Mindig szánj időt Isten dicsőítésére!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Múltad bűneit hagyd a kereszt lábánál! Hagyd, hogy Jézus </a:t>
            </a:r>
            <a:r>
              <a:rPr lang="hu-HU" b="1" dirty="0" smtClean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magára vegye </a:t>
            </a: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őket!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Legyél tanítható lelkületű!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Várva várd az Urat!</a:t>
            </a:r>
            <a:endParaRPr lang="hu-HU" sz="2400" b="1" dirty="0">
              <a:solidFill>
                <a:srgbClr val="CC0066"/>
              </a:solidFill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hu-HU" b="1" dirty="0">
                <a:solidFill>
                  <a:srgbClr val="CC0066"/>
                </a:solidFill>
                <a:latin typeface="Script MT Bold" panose="030406020406070809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u-HU" sz="2400" b="1" dirty="0">
              <a:solidFill>
                <a:srgbClr val="CC0066"/>
              </a:solidFill>
              <a:effectLst/>
              <a:latin typeface="Script MT Bold" panose="030406020406070809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45</Words>
  <Application>Microsoft Office PowerPoint</Application>
  <PresentationFormat>Diavetítés a képernyőre (4:3 oldalarány)</PresentationFormat>
  <Paragraphs>10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10" baseType="lpstr">
      <vt:lpstr>Algerian</vt:lpstr>
      <vt:lpstr>Arial</vt:lpstr>
      <vt:lpstr>Bradley Hand ITC</vt:lpstr>
      <vt:lpstr>Calibri</vt:lpstr>
      <vt:lpstr>Calibri Light</vt:lpstr>
      <vt:lpstr>Script MT Bold</vt:lpstr>
      <vt:lpstr>Times New Roman</vt:lpstr>
      <vt:lpstr>Office Theme</vt:lpstr>
      <vt:lpstr>PowerPoint bemutató</vt:lpstr>
      <vt:lpstr>EGY NŐ 7 SZOKÁSA, HA ISTENÉ A SZÍVE:  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25</cp:revision>
  <cp:lastPrinted>2019-02-13T12:12:26Z</cp:lastPrinted>
  <dcterms:created xsi:type="dcterms:W3CDTF">2019-02-13T08:56:41Z</dcterms:created>
  <dcterms:modified xsi:type="dcterms:W3CDTF">2020-03-29T14:53:05Z</dcterms:modified>
</cp:coreProperties>
</file>