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10059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6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44FA-FC13-4654-94BC-67EE3B83852F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D869-8560-4A92-BCC1-6D4821C46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69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44FA-FC13-4654-94BC-67EE3B83852F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D869-8560-4A92-BCC1-6D4821C46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9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44FA-FC13-4654-94BC-67EE3B83852F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D869-8560-4A92-BCC1-6D4821C46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16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44FA-FC13-4654-94BC-67EE3B83852F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D869-8560-4A92-BCC1-6D4821C46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9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44FA-FC13-4654-94BC-67EE3B83852F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D869-8560-4A92-BCC1-6D4821C46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2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44FA-FC13-4654-94BC-67EE3B83852F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D869-8560-4A92-BCC1-6D4821C46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84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44FA-FC13-4654-94BC-67EE3B83852F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D869-8560-4A92-BCC1-6D4821C46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6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44FA-FC13-4654-94BC-67EE3B83852F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D869-8560-4A92-BCC1-6D4821C46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8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44FA-FC13-4654-94BC-67EE3B83852F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D869-8560-4A92-BCC1-6D4821C46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24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44FA-FC13-4654-94BC-67EE3B83852F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D869-8560-4A92-BCC1-6D4821C46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80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44FA-FC13-4654-94BC-67EE3B83852F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D869-8560-4A92-BCC1-6D4821C46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05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44FA-FC13-4654-94BC-67EE3B83852F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D869-8560-4A92-BCC1-6D4821C46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89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64" r="39137"/>
          <a:stretch/>
        </p:blipFill>
        <p:spPr>
          <a:xfrm>
            <a:off x="1" y="1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686" y="2088292"/>
            <a:ext cx="53100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Lányok Krisztusért</a:t>
            </a:r>
            <a:r>
              <a:rPr lang="en-GB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hu-H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klub</a:t>
            </a:r>
            <a:endParaRPr lang="en-GB" sz="5400" dirty="0">
              <a:solidFill>
                <a:schemeClr val="accent4">
                  <a:lumMod val="20000"/>
                  <a:lumOff val="8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345" y="287087"/>
            <a:ext cx="1013603" cy="139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0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64" r="39137"/>
          <a:stretch/>
        </p:blipFill>
        <p:spPr>
          <a:xfrm>
            <a:off x="1" y="1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76798" y="4964143"/>
            <a:ext cx="7436383" cy="769441"/>
          </a:xfrm>
          <a:prstGeom prst="rect">
            <a:avLst/>
          </a:prstGeom>
          <a:solidFill>
            <a:srgbClr val="EFF1F5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hu-HU" sz="4400" b="1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C000">
                    <a:lumMod val="20000"/>
                    <a:lumOff val="80000"/>
                  </a:srgbClr>
                </a:solidFill>
                <a:latin typeface="Segoe Print" panose="02000600000000000000" pitchFamily="2" charset="0"/>
              </a:rPr>
              <a:t>Lányok </a:t>
            </a:r>
            <a:r>
              <a:rPr lang="hu-HU" sz="44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C000">
                    <a:lumMod val="20000"/>
                    <a:lumOff val="80000"/>
                  </a:srgbClr>
                </a:solidFill>
                <a:latin typeface="Segoe Print" panose="02000600000000000000" pitchFamily="2" charset="0"/>
              </a:rPr>
              <a:t>Krisztusért klub</a:t>
            </a:r>
            <a:endParaRPr lang="en-GB" sz="4400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FFC000">
                  <a:lumMod val="20000"/>
                  <a:lumOff val="80000"/>
                </a:srgbClr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198" y="176918"/>
            <a:ext cx="1013603" cy="1392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97" y="176917"/>
            <a:ext cx="1013603" cy="1392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37" y="176916"/>
            <a:ext cx="1013603" cy="1392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13" y="182758"/>
            <a:ext cx="1013603" cy="1392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3" y="176917"/>
            <a:ext cx="1013603" cy="13928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1046716" y="4587117"/>
            <a:ext cx="7513327" cy="1600438"/>
          </a:xfrm>
          <a:prstGeom prst="rect">
            <a:avLst/>
          </a:prstGeom>
          <a:solidFill>
            <a:srgbClr val="EFF1F5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hu-HU" sz="4400" b="1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C000">
                    <a:lumMod val="20000"/>
                    <a:lumOff val="80000"/>
                  </a:srgbClr>
                </a:solidFill>
                <a:latin typeface="Segoe Print" panose="02000600000000000000" pitchFamily="2" charset="0"/>
              </a:rPr>
              <a:t>Lányok </a:t>
            </a:r>
            <a:r>
              <a:rPr lang="hu-HU" sz="44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FFC000">
                    <a:lumMod val="20000"/>
                    <a:lumOff val="80000"/>
                  </a:srgbClr>
                </a:solidFill>
                <a:latin typeface="Segoe Print" panose="02000600000000000000" pitchFamily="2" charset="0"/>
              </a:rPr>
              <a:t>Krisztusért klub</a:t>
            </a:r>
            <a:endParaRPr lang="en-GB" sz="4400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FFC000">
                  <a:lumMod val="20000"/>
                  <a:lumOff val="80000"/>
                </a:srgbClr>
              </a:solidFill>
              <a:latin typeface="Segoe Print" panose="02000600000000000000" pitchFamily="2" charset="0"/>
            </a:endParaRPr>
          </a:p>
          <a:p>
            <a:pPr algn="ctr"/>
            <a:r>
              <a:rPr lang="en-GB" sz="54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endParaRPr lang="en-GB" sz="5400" b="1" dirty="0">
              <a:ln w="10160">
                <a:solidFill>
                  <a:srgbClr val="7030A0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757798" y="5557224"/>
            <a:ext cx="8776436" cy="923330"/>
          </a:xfrm>
          <a:prstGeom prst="rect">
            <a:avLst/>
          </a:prstGeom>
          <a:solidFill>
            <a:srgbClr val="EFF1F5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Lányok Krisztusért klub</a:t>
            </a:r>
            <a:endParaRPr lang="en-GB" sz="5400" b="1" dirty="0">
              <a:ln w="10160">
                <a:solidFill>
                  <a:srgbClr val="7030A0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592856" y="5757051"/>
            <a:ext cx="9205538" cy="830997"/>
          </a:xfrm>
          <a:prstGeom prst="rect">
            <a:avLst/>
          </a:prstGeom>
          <a:solidFill>
            <a:srgbClr val="EFF1F5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Lányok </a:t>
            </a:r>
            <a:r>
              <a:rPr lang="hu-HU" sz="4800" b="1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Krisztusért klub</a:t>
            </a:r>
            <a:endParaRPr lang="en-GB" sz="4800" b="1" dirty="0">
              <a:ln w="10160">
                <a:solidFill>
                  <a:srgbClr val="7030A0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3274897" y="4969251"/>
            <a:ext cx="7436383" cy="769441"/>
          </a:xfrm>
          <a:prstGeom prst="rect">
            <a:avLst/>
          </a:prstGeom>
          <a:solidFill>
            <a:srgbClr val="EFF1F5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Lányok Krisztusért klub</a:t>
            </a:r>
            <a:endParaRPr lang="en-GB" sz="4400" b="1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73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19</Words>
  <Application>Microsoft Office PowerPoint</Application>
  <PresentationFormat>Diavetítés a képernyőre (4:3 oldalarány)</PresentationFormat>
  <Paragraphs>7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Print</vt:lpstr>
      <vt:lpstr>Office Theme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Zsuzsanna Kovacs-Biro</dc:creator>
  <cp:lastModifiedBy>Bea</cp:lastModifiedBy>
  <cp:revision>15</cp:revision>
  <cp:lastPrinted>2017-01-18T10:49:12Z</cp:lastPrinted>
  <dcterms:created xsi:type="dcterms:W3CDTF">2016-10-18T09:42:33Z</dcterms:created>
  <dcterms:modified xsi:type="dcterms:W3CDTF">2018-01-09T20:12:23Z</dcterms:modified>
</cp:coreProperties>
</file>