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8" r:id="rId3"/>
    <p:sldId id="269" r:id="rId4"/>
    <p:sldId id="270" r:id="rId5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B9DA"/>
    <a:srgbClr val="D97DE3"/>
    <a:srgbClr val="706BD7"/>
    <a:srgbClr val="963668"/>
    <a:srgbClr val="D377BB"/>
    <a:srgbClr val="DEC5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9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C40-40D6-44F0-9F77-C2FFC2813A67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7580-5B3D-4C45-BEB3-E61F93320D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772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C40-40D6-44F0-9F77-C2FFC2813A67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7580-5B3D-4C45-BEB3-E61F93320D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817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C40-40D6-44F0-9F77-C2FFC2813A67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7580-5B3D-4C45-BEB3-E61F93320D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943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C40-40D6-44F0-9F77-C2FFC2813A67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7580-5B3D-4C45-BEB3-E61F93320D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607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C40-40D6-44F0-9F77-C2FFC2813A67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7580-5B3D-4C45-BEB3-E61F93320D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95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C40-40D6-44F0-9F77-C2FFC2813A67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7580-5B3D-4C45-BEB3-E61F93320D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407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C40-40D6-44F0-9F77-C2FFC2813A67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7580-5B3D-4C45-BEB3-E61F93320D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411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C40-40D6-44F0-9F77-C2FFC2813A67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7580-5B3D-4C45-BEB3-E61F93320D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363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C40-40D6-44F0-9F77-C2FFC2813A67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7580-5B3D-4C45-BEB3-E61F93320D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6863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C40-40D6-44F0-9F77-C2FFC2813A67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7580-5B3D-4C45-BEB3-E61F93320D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283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BC40-40D6-44F0-9F77-C2FFC2813A67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7580-5B3D-4C45-BEB3-E61F93320D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870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7BC40-40D6-44F0-9F77-C2FFC2813A67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F7580-5B3D-4C45-BEB3-E61F93320D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81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0945" y="69413"/>
            <a:ext cx="655207" cy="90036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44696" y="69413"/>
            <a:ext cx="40948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b="1" dirty="0" smtClean="0">
                <a:ln w="66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Kristen ITC" panose="03050502040202030202" pitchFamily="66" charset="0"/>
              </a:rPr>
              <a:t>Születésnapok naptára</a:t>
            </a:r>
            <a:endParaRPr lang="en-GB" sz="3200" b="1" dirty="0">
              <a:ln w="6600">
                <a:solidFill>
                  <a:schemeClr val="bg1">
                    <a:lumMod val="50000"/>
                  </a:schemeClr>
                </a:solidFill>
                <a:prstDash val="solid"/>
              </a:ln>
              <a:solidFill>
                <a:schemeClr val="accent4">
                  <a:lumMod val="60000"/>
                  <a:lumOff val="40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Kristen ITC" panose="03050502040202030202" pitchFamily="66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232127"/>
              </p:ext>
            </p:extLst>
          </p:nvPr>
        </p:nvGraphicFramePr>
        <p:xfrm>
          <a:off x="61137" y="1892602"/>
          <a:ext cx="2129170" cy="686862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129170">
                  <a:extLst>
                    <a:ext uri="{9D8B030D-6E8A-4147-A177-3AD203B41FA5}">
                      <a16:colId xmlns:a16="http://schemas.microsoft.com/office/drawing/2014/main" xmlns="" val="2888429003"/>
                    </a:ext>
                  </a:extLst>
                </a:gridCol>
              </a:tblGrid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9376326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67889854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47928815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1642593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06921629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6924293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8409047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3863240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1115442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12662898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9867784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65176904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0437662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6660138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9925863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840375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1108873"/>
            <a:ext cx="21903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hu-HU" sz="3200" dirty="0" smtClean="0">
                <a:solidFill>
                  <a:srgbClr val="706BD7"/>
                </a:solidFill>
                <a:latin typeface="Kristen ITC" panose="03050502040202030202" pitchFamily="66" charset="0"/>
              </a:rPr>
              <a:t>Január</a:t>
            </a:r>
            <a:endParaRPr lang="en-GB" sz="3200" dirty="0">
              <a:solidFill>
                <a:srgbClr val="706BD7"/>
              </a:solidFill>
              <a:latin typeface="Kristen ITC" panose="03050502040202030202" pitchFamily="66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657030"/>
              </p:ext>
            </p:extLst>
          </p:nvPr>
        </p:nvGraphicFramePr>
        <p:xfrm>
          <a:off x="2365231" y="1899697"/>
          <a:ext cx="2129170" cy="6861536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129170">
                  <a:extLst>
                    <a:ext uri="{9D8B030D-6E8A-4147-A177-3AD203B41FA5}">
                      <a16:colId xmlns:a16="http://schemas.microsoft.com/office/drawing/2014/main" xmlns="" val="1699750751"/>
                    </a:ext>
                  </a:extLst>
                </a:gridCol>
              </a:tblGrid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8171373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2282826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1875208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27414216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540760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1619929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88626401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60328821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358143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831637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0982249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23102401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3171139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19260901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8650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4823911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365231" y="1108873"/>
            <a:ext cx="21291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hu-HU" sz="3200" dirty="0" smtClean="0">
                <a:solidFill>
                  <a:srgbClr val="70AD47">
                    <a:lumMod val="60000"/>
                    <a:lumOff val="40000"/>
                  </a:srgbClr>
                </a:solidFill>
                <a:latin typeface="Kristen ITC" panose="03050502040202030202" pitchFamily="66" charset="0"/>
              </a:rPr>
              <a:t>Február</a:t>
            </a:r>
            <a:endParaRPr lang="en-GB" sz="3200" dirty="0">
              <a:solidFill>
                <a:srgbClr val="70AD47">
                  <a:lumMod val="60000"/>
                  <a:lumOff val="40000"/>
                </a:srgbClr>
              </a:solidFill>
              <a:latin typeface="Kristen ITC" panose="03050502040202030202" pitchFamily="66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352275"/>
              </p:ext>
            </p:extLst>
          </p:nvPr>
        </p:nvGraphicFramePr>
        <p:xfrm>
          <a:off x="4669325" y="1892602"/>
          <a:ext cx="2133157" cy="6861536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133157">
                  <a:extLst>
                    <a:ext uri="{9D8B030D-6E8A-4147-A177-3AD203B41FA5}">
                      <a16:colId xmlns:a16="http://schemas.microsoft.com/office/drawing/2014/main" xmlns="" val="3706266677"/>
                    </a:ext>
                  </a:extLst>
                </a:gridCol>
              </a:tblGrid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720862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5402199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8391447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27512341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5676653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4866618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099067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8306435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7351786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6446675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3999773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3383835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1299385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896165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0051500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51129558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669325" y="1108873"/>
            <a:ext cx="21291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hu-HU" sz="3200" dirty="0" smtClean="0">
                <a:solidFill>
                  <a:srgbClr val="FF0000"/>
                </a:solidFill>
                <a:latin typeface="Kristen ITC" panose="03050502040202030202" pitchFamily="66" charset="0"/>
              </a:rPr>
              <a:t>Március</a:t>
            </a:r>
            <a:endParaRPr lang="en-GB" sz="3200" dirty="0">
              <a:solidFill>
                <a:srgbClr val="FF0000"/>
              </a:solidFill>
              <a:latin typeface="Kristen ITC" panose="03050502040202030202" pitchFamily="66" charset="0"/>
            </a:endParaRPr>
          </a:p>
        </p:txBody>
      </p:sp>
      <p:pic>
        <p:nvPicPr>
          <p:cNvPr id="14" name="Picture 13" descr="cake birthday by Kaesoon on deviantART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990" y="69413"/>
            <a:ext cx="934781" cy="91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593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0945" y="69413"/>
            <a:ext cx="655207" cy="90036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69308" y="69413"/>
            <a:ext cx="397025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hu-HU" sz="3200" b="1" dirty="0">
                <a:ln w="6600">
                  <a:solidFill>
                    <a:prstClr val="white">
                      <a:lumMod val="50000"/>
                    </a:prstClr>
                  </a:solidFill>
                  <a:prstDash val="solid"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dist="38100" dir="2700000" algn="tl" rotWithShape="0">
                    <a:srgbClr val="ED7D31"/>
                  </a:outerShdw>
                </a:effectLst>
                <a:latin typeface="Kristen ITC" panose="03050502040202030202" pitchFamily="66" charset="0"/>
              </a:rPr>
              <a:t>Születésnapok naptára</a:t>
            </a:r>
            <a:endParaRPr lang="en-GB" sz="3200" b="1" dirty="0">
              <a:ln w="6600">
                <a:solidFill>
                  <a:prstClr val="white">
                    <a:lumMod val="50000"/>
                  </a:prstClr>
                </a:solidFill>
                <a:prstDash val="solid"/>
              </a:ln>
              <a:solidFill>
                <a:srgbClr val="FFC000">
                  <a:lumMod val="60000"/>
                  <a:lumOff val="40000"/>
                </a:srgbClr>
              </a:solidFill>
              <a:effectLst>
                <a:outerShdw dist="38100" dir="2700000" algn="tl" rotWithShape="0">
                  <a:srgbClr val="ED7D31"/>
                </a:outerShdw>
              </a:effectLst>
              <a:latin typeface="Kristen ITC" panose="03050502040202030202" pitchFamily="66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6219912"/>
              </p:ext>
            </p:extLst>
          </p:nvPr>
        </p:nvGraphicFramePr>
        <p:xfrm>
          <a:off x="61137" y="1892602"/>
          <a:ext cx="2129170" cy="6868624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129170">
                  <a:extLst>
                    <a:ext uri="{9D8B030D-6E8A-4147-A177-3AD203B41FA5}">
                      <a16:colId xmlns:a16="http://schemas.microsoft.com/office/drawing/2014/main" xmlns="" val="2888429003"/>
                    </a:ext>
                  </a:extLst>
                </a:gridCol>
              </a:tblGrid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9376326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67889854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47928815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1642593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06921629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6924293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8409047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3863240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1115442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12662898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9867784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65176904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0437662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6660138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9925863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840375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1108873"/>
            <a:ext cx="21903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hu-HU" sz="3200" dirty="0" smtClean="0">
                <a:solidFill>
                  <a:srgbClr val="7030A0"/>
                </a:solidFill>
                <a:latin typeface="Kristen ITC" panose="03050502040202030202" pitchFamily="66" charset="0"/>
              </a:rPr>
              <a:t>Április</a:t>
            </a:r>
            <a:endParaRPr lang="en-GB" sz="3200" dirty="0">
              <a:solidFill>
                <a:srgbClr val="7030A0"/>
              </a:solidFill>
              <a:latin typeface="Kristen ITC" panose="03050502040202030202" pitchFamily="66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1457224"/>
              </p:ext>
            </p:extLst>
          </p:nvPr>
        </p:nvGraphicFramePr>
        <p:xfrm>
          <a:off x="2365231" y="1899690"/>
          <a:ext cx="2129170" cy="6861536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129170">
                  <a:extLst>
                    <a:ext uri="{9D8B030D-6E8A-4147-A177-3AD203B41FA5}">
                      <a16:colId xmlns:a16="http://schemas.microsoft.com/office/drawing/2014/main" xmlns="" val="1699750751"/>
                    </a:ext>
                  </a:extLst>
                </a:gridCol>
              </a:tblGrid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8171373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2282826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1875208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27414216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540760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1619929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88626401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60328821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358143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831637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0982249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23102401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3171139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19260901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8650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4823911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365231" y="1108872"/>
            <a:ext cx="21291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hu-HU" sz="3200" dirty="0" smtClean="0">
                <a:solidFill>
                  <a:srgbClr val="D97DE3"/>
                </a:solidFill>
                <a:latin typeface="Kristen ITC" panose="03050502040202030202" pitchFamily="66" charset="0"/>
              </a:rPr>
              <a:t>Május</a:t>
            </a:r>
            <a:endParaRPr lang="en-GB" sz="3200" dirty="0">
              <a:solidFill>
                <a:srgbClr val="D97DE3"/>
              </a:solidFill>
              <a:latin typeface="Kristen ITC" panose="03050502040202030202" pitchFamily="66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849415"/>
              </p:ext>
            </p:extLst>
          </p:nvPr>
        </p:nvGraphicFramePr>
        <p:xfrm>
          <a:off x="4669325" y="1892602"/>
          <a:ext cx="2133157" cy="6861536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133157">
                  <a:extLst>
                    <a:ext uri="{9D8B030D-6E8A-4147-A177-3AD203B41FA5}">
                      <a16:colId xmlns:a16="http://schemas.microsoft.com/office/drawing/2014/main" xmlns="" val="3706266677"/>
                    </a:ext>
                  </a:extLst>
                </a:gridCol>
              </a:tblGrid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720862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5402199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8391447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27512341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5676653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4866618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099067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8306435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7351786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6446675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3999773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3383835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1299385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896165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0051500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51129558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669325" y="1108872"/>
            <a:ext cx="21291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hu-HU" sz="3200" dirty="0" smtClean="0">
                <a:solidFill>
                  <a:srgbClr val="70B9DA"/>
                </a:solidFill>
                <a:latin typeface="Kristen ITC" panose="03050502040202030202" pitchFamily="66" charset="0"/>
              </a:rPr>
              <a:t>Június</a:t>
            </a:r>
            <a:endParaRPr lang="en-GB" sz="3200" dirty="0">
              <a:solidFill>
                <a:srgbClr val="70B9DA"/>
              </a:solidFill>
              <a:latin typeface="Kristen ITC" panose="03050502040202030202" pitchFamily="66" charset="0"/>
            </a:endParaRPr>
          </a:p>
        </p:txBody>
      </p:sp>
      <p:pic>
        <p:nvPicPr>
          <p:cNvPr id="14" name="Picture 13" descr="cake birthday by Kaesoon on deviantART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990" y="69413"/>
            <a:ext cx="934781" cy="91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748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0945" y="69413"/>
            <a:ext cx="655207" cy="90036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44696" y="0"/>
            <a:ext cx="40948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hu-HU" sz="3200" b="1">
                <a:ln w="6600">
                  <a:solidFill>
                    <a:prstClr val="white">
                      <a:lumMod val="50000"/>
                    </a:prstClr>
                  </a:solidFill>
                  <a:prstDash val="solid"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dist="38100" dir="2700000" algn="tl" rotWithShape="0">
                    <a:srgbClr val="ED7D31"/>
                  </a:outerShdw>
                </a:effectLst>
                <a:latin typeface="Kristen ITC" panose="03050502040202030202" pitchFamily="66" charset="0"/>
              </a:rPr>
              <a:t>Születésnapok naptára</a:t>
            </a:r>
            <a:endParaRPr lang="en-GB" sz="3200" b="1" dirty="0">
              <a:ln w="6600">
                <a:solidFill>
                  <a:prstClr val="white">
                    <a:lumMod val="50000"/>
                  </a:prstClr>
                </a:solidFill>
                <a:prstDash val="solid"/>
              </a:ln>
              <a:solidFill>
                <a:srgbClr val="FFC000">
                  <a:lumMod val="60000"/>
                  <a:lumOff val="40000"/>
                </a:srgbClr>
              </a:solidFill>
              <a:effectLst>
                <a:outerShdw dist="38100" dir="2700000" algn="tl" rotWithShape="0">
                  <a:srgbClr val="ED7D31"/>
                </a:outerShdw>
              </a:effectLst>
              <a:latin typeface="Kristen ITC" panose="03050502040202030202" pitchFamily="66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1137" y="1892602"/>
          <a:ext cx="2129170" cy="686862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129170">
                  <a:extLst>
                    <a:ext uri="{9D8B030D-6E8A-4147-A177-3AD203B41FA5}">
                      <a16:colId xmlns:a16="http://schemas.microsoft.com/office/drawing/2014/main" xmlns="" val="2888429003"/>
                    </a:ext>
                  </a:extLst>
                </a:gridCol>
              </a:tblGrid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9376326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67889854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47928815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1642593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06921629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6924293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8409047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3863240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1115442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12662898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9867784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65176904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0437662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6660138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9925863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840375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1108873"/>
            <a:ext cx="21903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hu-HU" sz="3200" dirty="0" smtClean="0">
                <a:solidFill>
                  <a:srgbClr val="706BD7"/>
                </a:solidFill>
                <a:latin typeface="Kristen ITC" panose="03050502040202030202" pitchFamily="66" charset="0"/>
              </a:rPr>
              <a:t>Július</a:t>
            </a:r>
            <a:endParaRPr lang="en-GB" sz="3200" dirty="0">
              <a:solidFill>
                <a:srgbClr val="706BD7"/>
              </a:solidFill>
              <a:latin typeface="Kristen ITC" panose="03050502040202030202" pitchFamily="66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78866"/>
              </p:ext>
            </p:extLst>
          </p:nvPr>
        </p:nvGraphicFramePr>
        <p:xfrm>
          <a:off x="2365231" y="1892602"/>
          <a:ext cx="2129170" cy="6861536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129170">
                  <a:extLst>
                    <a:ext uri="{9D8B030D-6E8A-4147-A177-3AD203B41FA5}">
                      <a16:colId xmlns:a16="http://schemas.microsoft.com/office/drawing/2014/main" xmlns="" val="1699750751"/>
                    </a:ext>
                  </a:extLst>
                </a:gridCol>
              </a:tblGrid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8171373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2282826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1875208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27414216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540760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1619929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88626401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60328821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358143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831637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0982249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23102401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3171139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19260901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8650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4823911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063578" y="1077218"/>
            <a:ext cx="27802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hu-HU" sz="3200" dirty="0" smtClean="0">
                <a:solidFill>
                  <a:srgbClr val="70AD47">
                    <a:lumMod val="60000"/>
                    <a:lumOff val="40000"/>
                  </a:srgbClr>
                </a:solidFill>
                <a:latin typeface="Kristen ITC" panose="03050502040202030202" pitchFamily="66" charset="0"/>
              </a:rPr>
              <a:t>Augusztus</a:t>
            </a:r>
            <a:endParaRPr lang="en-GB" sz="3200" dirty="0">
              <a:solidFill>
                <a:srgbClr val="70AD47">
                  <a:lumMod val="60000"/>
                  <a:lumOff val="40000"/>
                </a:srgbClr>
              </a:solidFill>
              <a:latin typeface="Kristen ITC" panose="03050502040202030202" pitchFamily="66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274656"/>
              </p:ext>
            </p:extLst>
          </p:nvPr>
        </p:nvGraphicFramePr>
        <p:xfrm>
          <a:off x="4669325" y="1892602"/>
          <a:ext cx="2133157" cy="6861536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133157">
                  <a:extLst>
                    <a:ext uri="{9D8B030D-6E8A-4147-A177-3AD203B41FA5}">
                      <a16:colId xmlns:a16="http://schemas.microsoft.com/office/drawing/2014/main" xmlns="" val="3706266677"/>
                    </a:ext>
                  </a:extLst>
                </a:gridCol>
              </a:tblGrid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720862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5402199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8391447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27512341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5676653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4866618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099067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8306435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7351786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6446675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3999773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3383835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1299385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896165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0051500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51129558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494400" y="1108872"/>
            <a:ext cx="25613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hu-HU" sz="2800" dirty="0" smtClean="0">
                <a:solidFill>
                  <a:srgbClr val="FF0000"/>
                </a:solidFill>
                <a:latin typeface="Kristen ITC" panose="03050502040202030202" pitchFamily="66" charset="0"/>
              </a:rPr>
              <a:t>Szeptember</a:t>
            </a:r>
            <a:endParaRPr lang="en-GB" sz="2800" dirty="0">
              <a:solidFill>
                <a:srgbClr val="FF0000"/>
              </a:solidFill>
              <a:latin typeface="Kristen ITC" panose="03050502040202030202" pitchFamily="66" charset="0"/>
            </a:endParaRPr>
          </a:p>
        </p:txBody>
      </p:sp>
      <p:pic>
        <p:nvPicPr>
          <p:cNvPr id="14" name="Picture 13" descr="cake birthday by Kaesoon on deviantART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990" y="69413"/>
            <a:ext cx="934781" cy="91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927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0945" y="69413"/>
            <a:ext cx="655207" cy="90036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39378" y="0"/>
            <a:ext cx="410018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hu-HU" sz="3200" b="1" dirty="0">
                <a:ln w="6600">
                  <a:solidFill>
                    <a:prstClr val="white">
                      <a:lumMod val="50000"/>
                    </a:prstClr>
                  </a:solidFill>
                  <a:prstDash val="solid"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dist="38100" dir="2700000" algn="tl" rotWithShape="0">
                    <a:srgbClr val="ED7D31"/>
                  </a:outerShdw>
                </a:effectLst>
                <a:latin typeface="Kristen ITC" panose="03050502040202030202" pitchFamily="66" charset="0"/>
              </a:rPr>
              <a:t>Születésnapok naptára</a:t>
            </a:r>
            <a:endParaRPr lang="en-GB" sz="3200" b="1" dirty="0">
              <a:ln w="6600">
                <a:solidFill>
                  <a:prstClr val="white">
                    <a:lumMod val="50000"/>
                  </a:prstClr>
                </a:solidFill>
                <a:prstDash val="solid"/>
              </a:ln>
              <a:solidFill>
                <a:srgbClr val="FFC000">
                  <a:lumMod val="60000"/>
                  <a:lumOff val="40000"/>
                </a:srgbClr>
              </a:solidFill>
              <a:effectLst>
                <a:outerShdw dist="38100" dir="2700000" algn="tl" rotWithShape="0">
                  <a:srgbClr val="ED7D31"/>
                </a:outerShdw>
              </a:effectLst>
              <a:latin typeface="Kristen ITC" panose="03050502040202030202" pitchFamily="66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1137" y="1892602"/>
          <a:ext cx="2129170" cy="6868624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129170">
                  <a:extLst>
                    <a:ext uri="{9D8B030D-6E8A-4147-A177-3AD203B41FA5}">
                      <a16:colId xmlns:a16="http://schemas.microsoft.com/office/drawing/2014/main" xmlns="" val="2888429003"/>
                    </a:ext>
                  </a:extLst>
                </a:gridCol>
              </a:tblGrid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9376326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67889854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47928815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1642593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06921629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6924293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8409047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3863240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1115442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12662898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9867784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65176904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0437662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6660138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9925863"/>
                  </a:ext>
                </a:extLst>
              </a:tr>
              <a:tr h="4292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840375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1108873"/>
            <a:ext cx="21903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hu-HU" sz="3200" dirty="0" smtClean="0">
                <a:solidFill>
                  <a:srgbClr val="7030A0"/>
                </a:solidFill>
                <a:latin typeface="Kristen ITC" panose="03050502040202030202" pitchFamily="66" charset="0"/>
              </a:rPr>
              <a:t>Október</a:t>
            </a:r>
            <a:endParaRPr lang="en-GB" sz="3200" dirty="0">
              <a:solidFill>
                <a:srgbClr val="7030A0"/>
              </a:solidFill>
              <a:latin typeface="Kristen ITC" panose="03050502040202030202" pitchFamily="66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922801"/>
              </p:ext>
            </p:extLst>
          </p:nvPr>
        </p:nvGraphicFramePr>
        <p:xfrm>
          <a:off x="2359914" y="1899690"/>
          <a:ext cx="2129170" cy="6861536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129170">
                  <a:extLst>
                    <a:ext uri="{9D8B030D-6E8A-4147-A177-3AD203B41FA5}">
                      <a16:colId xmlns:a16="http://schemas.microsoft.com/office/drawing/2014/main" xmlns="" val="1699750751"/>
                    </a:ext>
                  </a:extLst>
                </a:gridCol>
              </a:tblGrid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8171373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22828263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1875208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27414216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540760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1619929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88626401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60328821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358143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831637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0982249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23102401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3171139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19260901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8650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4823911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359914" y="1108873"/>
            <a:ext cx="21291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2800" dirty="0">
                <a:solidFill>
                  <a:srgbClr val="D97DE3"/>
                </a:solidFill>
                <a:latin typeface="Kristen ITC" panose="03050502040202030202" pitchFamily="66" charset="0"/>
              </a:rPr>
              <a:t>November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8194066"/>
              </p:ext>
            </p:extLst>
          </p:nvPr>
        </p:nvGraphicFramePr>
        <p:xfrm>
          <a:off x="4658692" y="1892602"/>
          <a:ext cx="2133157" cy="6861536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133157">
                  <a:extLst>
                    <a:ext uri="{9D8B030D-6E8A-4147-A177-3AD203B41FA5}">
                      <a16:colId xmlns:a16="http://schemas.microsoft.com/office/drawing/2014/main" xmlns="" val="3706266677"/>
                    </a:ext>
                  </a:extLst>
                </a:gridCol>
              </a:tblGrid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720862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54021999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8391447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27512341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5676653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4866618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0990675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8306435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7351786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64466757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3999773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33838352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12993858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8961654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0051500"/>
                  </a:ext>
                </a:extLst>
              </a:tr>
              <a:tr h="42884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51129558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658691" y="1108873"/>
            <a:ext cx="21291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2800" dirty="0">
                <a:solidFill>
                  <a:srgbClr val="70B9DA"/>
                </a:solidFill>
                <a:latin typeface="Kristen ITC" panose="03050502040202030202" pitchFamily="66" charset="0"/>
              </a:rPr>
              <a:t>December</a:t>
            </a:r>
          </a:p>
        </p:txBody>
      </p:sp>
      <p:pic>
        <p:nvPicPr>
          <p:cNvPr id="14" name="Picture 13" descr="cake birthday by Kaesoon on deviantART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990" y="69413"/>
            <a:ext cx="934781" cy="91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607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20</Words>
  <Application>Microsoft Office PowerPoint</Application>
  <PresentationFormat>Diavetítés a képernyőre (4:3 oldalarány)</PresentationFormat>
  <Paragraphs>16</Paragraphs>
  <Slides>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Kristen ITC</vt:lpstr>
      <vt:lpstr>Office Theme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Zsuzsanna Kovacs-Biro</dc:creator>
  <cp:lastModifiedBy>Bea</cp:lastModifiedBy>
  <cp:revision>11</cp:revision>
  <dcterms:created xsi:type="dcterms:W3CDTF">2016-12-14T10:44:24Z</dcterms:created>
  <dcterms:modified xsi:type="dcterms:W3CDTF">2018-01-07T18:57:54Z</dcterms:modified>
</cp:coreProperties>
</file>