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3B0B"/>
    <a:srgbClr val="0F3600"/>
    <a:srgbClr val="043449"/>
    <a:srgbClr val="5E6373"/>
    <a:srgbClr val="A8B1AA"/>
    <a:srgbClr val="A1646A"/>
    <a:srgbClr val="DE8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986460-1A58-C64E-9C3C-30A3E743F898}" v="48" dt="2026-01-15T23:17:00.922"/>
    <p1510:client id="{C8847B45-3D24-9347-8326-2B33AEBCFA46}" v="9" dt="2026-01-16T16:44:44.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80" autoAdjust="0"/>
    <p:restoredTop sz="94660"/>
  </p:normalViewPr>
  <p:slideViewPr>
    <p:cSldViewPr snapToGrid="0">
      <p:cViewPr varScale="1">
        <p:scale>
          <a:sx n="38" d="100"/>
          <a:sy n="38" d="100"/>
        </p:scale>
        <p:origin x="20" y="7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z-Vazquez, Celeste" userId="01eae102-ecf9-4722-a0ca-f1ae634a0e0f" providerId="ADAL" clId="{705E5AC7-4961-5544-A050-00F709FAD6CE}"/>
    <pc:docChg chg="undo custSel modSld">
      <pc:chgData name="Diaz-Vazquez, Celeste" userId="01eae102-ecf9-4722-a0ca-f1ae634a0e0f" providerId="ADAL" clId="{705E5AC7-4961-5544-A050-00F709FAD6CE}" dt="2026-01-16T18:58:02.944" v="246" actId="1038"/>
      <pc:docMkLst>
        <pc:docMk/>
      </pc:docMkLst>
      <pc:sldChg chg="modSp mod">
        <pc:chgData name="Diaz-Vazquez, Celeste" userId="01eae102-ecf9-4722-a0ca-f1ae634a0e0f" providerId="ADAL" clId="{705E5AC7-4961-5544-A050-00F709FAD6CE}" dt="2026-01-16T18:52:37.140" v="48" actId="1036"/>
        <pc:sldMkLst>
          <pc:docMk/>
          <pc:sldMk cId="3602899838" sldId="256"/>
        </pc:sldMkLst>
        <pc:spChg chg="mod">
          <ac:chgData name="Diaz-Vazquez, Celeste" userId="01eae102-ecf9-4722-a0ca-f1ae634a0e0f" providerId="ADAL" clId="{705E5AC7-4961-5544-A050-00F709FAD6CE}" dt="2026-01-16T18:52:33.469" v="46" actId="1036"/>
          <ac:spMkLst>
            <pc:docMk/>
            <pc:sldMk cId="3602899838" sldId="256"/>
            <ac:spMk id="2" creationId="{B81AFEF7-9465-8603-1271-70ACD284F6D2}"/>
          </ac:spMkLst>
        </pc:spChg>
        <pc:spChg chg="mod">
          <ac:chgData name="Diaz-Vazquez, Celeste" userId="01eae102-ecf9-4722-a0ca-f1ae634a0e0f" providerId="ADAL" clId="{705E5AC7-4961-5544-A050-00F709FAD6CE}" dt="2026-01-16T18:50:28.400" v="27" actId="1036"/>
          <ac:spMkLst>
            <pc:docMk/>
            <pc:sldMk cId="3602899838" sldId="256"/>
            <ac:spMk id="3" creationId="{6DEC13DD-AC22-48CB-6771-9744EF262B67}"/>
          </ac:spMkLst>
        </pc:spChg>
        <pc:spChg chg="mod">
          <ac:chgData name="Diaz-Vazquez, Celeste" userId="01eae102-ecf9-4722-a0ca-f1ae634a0e0f" providerId="ADAL" clId="{705E5AC7-4961-5544-A050-00F709FAD6CE}" dt="2026-01-16T18:52:37.140" v="48" actId="1036"/>
          <ac:spMkLst>
            <pc:docMk/>
            <pc:sldMk cId="3602899838" sldId="256"/>
            <ac:spMk id="4" creationId="{289712EC-6349-7CF0-DC49-6EB3177143C1}"/>
          </ac:spMkLst>
        </pc:spChg>
      </pc:sldChg>
      <pc:sldChg chg="modSp mod">
        <pc:chgData name="Diaz-Vazquez, Celeste" userId="01eae102-ecf9-4722-a0ca-f1ae634a0e0f" providerId="ADAL" clId="{705E5AC7-4961-5544-A050-00F709FAD6CE}" dt="2026-01-16T18:54:50.909" v="122" actId="20577"/>
        <pc:sldMkLst>
          <pc:docMk/>
          <pc:sldMk cId="474409600" sldId="261"/>
        </pc:sldMkLst>
        <pc:spChg chg="mod">
          <ac:chgData name="Diaz-Vazquez, Celeste" userId="01eae102-ecf9-4722-a0ca-f1ae634a0e0f" providerId="ADAL" clId="{705E5AC7-4961-5544-A050-00F709FAD6CE}" dt="2026-01-16T18:54:50.909" v="122" actId="20577"/>
          <ac:spMkLst>
            <pc:docMk/>
            <pc:sldMk cId="474409600" sldId="261"/>
            <ac:spMk id="2" creationId="{4C50AFCA-5767-4F8F-1C9E-D0BC824FADA0}"/>
          </ac:spMkLst>
        </pc:spChg>
      </pc:sldChg>
      <pc:sldChg chg="modSp mod">
        <pc:chgData name="Diaz-Vazquez, Celeste" userId="01eae102-ecf9-4722-a0ca-f1ae634a0e0f" providerId="ADAL" clId="{705E5AC7-4961-5544-A050-00F709FAD6CE}" dt="2026-01-16T18:58:02.944" v="246" actId="1038"/>
        <pc:sldMkLst>
          <pc:docMk/>
          <pc:sldMk cId="2194557729" sldId="266"/>
        </pc:sldMkLst>
        <pc:spChg chg="mod">
          <ac:chgData name="Diaz-Vazquez, Celeste" userId="01eae102-ecf9-4722-a0ca-f1ae634a0e0f" providerId="ADAL" clId="{705E5AC7-4961-5544-A050-00F709FAD6CE}" dt="2026-01-16T18:58:02.944" v="246" actId="1038"/>
          <ac:spMkLst>
            <pc:docMk/>
            <pc:sldMk cId="2194557729" sldId="266"/>
            <ac:spMk id="4" creationId="{C3C65141-4B4C-37FA-9D36-365D585B90D9}"/>
          </ac:spMkLst>
        </pc:spChg>
      </pc:sldChg>
      <pc:sldChg chg="modSp mod">
        <pc:chgData name="Diaz-Vazquez, Celeste" userId="01eae102-ecf9-4722-a0ca-f1ae634a0e0f" providerId="ADAL" clId="{705E5AC7-4961-5544-A050-00F709FAD6CE}" dt="2026-01-16T18:57:13.241" v="178" actId="1038"/>
        <pc:sldMkLst>
          <pc:docMk/>
          <pc:sldMk cId="1100489671" sldId="267"/>
        </pc:sldMkLst>
        <pc:spChg chg="mod">
          <ac:chgData name="Diaz-Vazquez, Celeste" userId="01eae102-ecf9-4722-a0ca-f1ae634a0e0f" providerId="ADAL" clId="{705E5AC7-4961-5544-A050-00F709FAD6CE}" dt="2026-01-16T18:57:13.241" v="178" actId="1038"/>
          <ac:spMkLst>
            <pc:docMk/>
            <pc:sldMk cId="1100489671" sldId="267"/>
            <ac:spMk id="4" creationId="{E3ABBE25-DB84-9604-846E-AC2877EC53A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BC76-B972-F2A6-576C-B4EA2A7895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5468E9E5-3E59-2CE5-3152-A1F16A0E1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03C55046-9A0B-D774-C6B9-E637A39F2CD2}"/>
              </a:ext>
            </a:extLst>
          </p:cNvPr>
          <p:cNvSpPr>
            <a:spLocks noGrp="1"/>
          </p:cNvSpPr>
          <p:nvPr>
            <p:ph type="dt" sz="half" idx="10"/>
          </p:nvPr>
        </p:nvSpPr>
        <p:spPr/>
        <p:txBody>
          <a:bodyPr/>
          <a:lstStyle/>
          <a:p>
            <a:fld id="{10629ADE-8CFD-4149-873B-3F8662D8AEAA}" type="datetimeFigureOut">
              <a:rPr lang="pt-BR" smtClean="0"/>
              <a:t>11/02/2026</a:t>
            </a:fld>
            <a:endParaRPr lang="pt-BR"/>
          </a:p>
        </p:txBody>
      </p:sp>
      <p:sp>
        <p:nvSpPr>
          <p:cNvPr id="5" name="Footer Placeholder 4">
            <a:extLst>
              <a:ext uri="{FF2B5EF4-FFF2-40B4-BE49-F238E27FC236}">
                <a16:creationId xmlns:a16="http://schemas.microsoft.com/office/drawing/2014/main" id="{72188F71-DD25-EE01-6850-CEECB11B379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0919CE2-749A-5BF4-2CAB-F9D9BD689DE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278792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063B-EB39-76DA-A051-D8FAC906E7A8}"/>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DCDB1E51-8895-7952-069C-D7867E9B2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E8BF3769-856D-F0B3-BF0A-15A23EF159F6}"/>
              </a:ext>
            </a:extLst>
          </p:cNvPr>
          <p:cNvSpPr>
            <a:spLocks noGrp="1"/>
          </p:cNvSpPr>
          <p:nvPr>
            <p:ph type="dt" sz="half" idx="10"/>
          </p:nvPr>
        </p:nvSpPr>
        <p:spPr/>
        <p:txBody>
          <a:bodyPr/>
          <a:lstStyle/>
          <a:p>
            <a:fld id="{10629ADE-8CFD-4149-873B-3F8662D8AEAA}" type="datetimeFigureOut">
              <a:rPr lang="pt-BR" smtClean="0"/>
              <a:t>11/02/2026</a:t>
            </a:fld>
            <a:endParaRPr lang="pt-BR"/>
          </a:p>
        </p:txBody>
      </p:sp>
      <p:sp>
        <p:nvSpPr>
          <p:cNvPr id="5" name="Footer Placeholder 4">
            <a:extLst>
              <a:ext uri="{FF2B5EF4-FFF2-40B4-BE49-F238E27FC236}">
                <a16:creationId xmlns:a16="http://schemas.microsoft.com/office/drawing/2014/main" id="{1C26EBE0-15FD-C626-31D6-058E070C6F8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437EACBD-467D-FBF8-B2C5-D1CE5434D6BE}"/>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74161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4DB61-4D2B-68CF-742E-5A2105D9B9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BB04C7BC-EC4F-357D-939C-4A83A618DB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72032C4-7D52-32CD-51D7-5C3BD443D290}"/>
              </a:ext>
            </a:extLst>
          </p:cNvPr>
          <p:cNvSpPr>
            <a:spLocks noGrp="1"/>
          </p:cNvSpPr>
          <p:nvPr>
            <p:ph type="dt" sz="half" idx="10"/>
          </p:nvPr>
        </p:nvSpPr>
        <p:spPr/>
        <p:txBody>
          <a:bodyPr/>
          <a:lstStyle/>
          <a:p>
            <a:fld id="{10629ADE-8CFD-4149-873B-3F8662D8AEAA}" type="datetimeFigureOut">
              <a:rPr lang="pt-BR" smtClean="0"/>
              <a:t>11/02/2026</a:t>
            </a:fld>
            <a:endParaRPr lang="pt-BR"/>
          </a:p>
        </p:txBody>
      </p:sp>
      <p:sp>
        <p:nvSpPr>
          <p:cNvPr id="5" name="Footer Placeholder 4">
            <a:extLst>
              <a:ext uri="{FF2B5EF4-FFF2-40B4-BE49-F238E27FC236}">
                <a16:creationId xmlns:a16="http://schemas.microsoft.com/office/drawing/2014/main" id="{59C1571C-4BA8-67BD-6E9C-DA74F3E173F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33083481-9B41-1C55-288F-43E0117E49D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86608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3A22-CFF4-4FD7-0D01-6EE68517A311}"/>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BBFB49A3-DFA0-9882-CD99-538989B73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D8EB6CB-FDB0-56FF-A250-1015EC61942E}"/>
              </a:ext>
            </a:extLst>
          </p:cNvPr>
          <p:cNvSpPr>
            <a:spLocks noGrp="1"/>
          </p:cNvSpPr>
          <p:nvPr>
            <p:ph type="dt" sz="half" idx="10"/>
          </p:nvPr>
        </p:nvSpPr>
        <p:spPr/>
        <p:txBody>
          <a:bodyPr/>
          <a:lstStyle/>
          <a:p>
            <a:fld id="{10629ADE-8CFD-4149-873B-3F8662D8AEAA}" type="datetimeFigureOut">
              <a:rPr lang="pt-BR" smtClean="0"/>
              <a:t>11/02/2026</a:t>
            </a:fld>
            <a:endParaRPr lang="pt-BR"/>
          </a:p>
        </p:txBody>
      </p:sp>
      <p:sp>
        <p:nvSpPr>
          <p:cNvPr id="5" name="Footer Placeholder 4">
            <a:extLst>
              <a:ext uri="{FF2B5EF4-FFF2-40B4-BE49-F238E27FC236}">
                <a16:creationId xmlns:a16="http://schemas.microsoft.com/office/drawing/2014/main" id="{918FBB6D-B890-5AE4-3B14-2A4C6A6DF858}"/>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A8DE9148-B801-AC1D-E9B3-870EFF6B567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3478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2DC4-092C-0B67-3BBC-AFDDA87D5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6431B5A0-6594-0923-4A2D-2DDD6C713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695A1-481B-1E79-2E31-36E387D498CF}"/>
              </a:ext>
            </a:extLst>
          </p:cNvPr>
          <p:cNvSpPr>
            <a:spLocks noGrp="1"/>
          </p:cNvSpPr>
          <p:nvPr>
            <p:ph type="dt" sz="half" idx="10"/>
          </p:nvPr>
        </p:nvSpPr>
        <p:spPr/>
        <p:txBody>
          <a:bodyPr/>
          <a:lstStyle/>
          <a:p>
            <a:fld id="{10629ADE-8CFD-4149-873B-3F8662D8AEAA}" type="datetimeFigureOut">
              <a:rPr lang="pt-BR" smtClean="0"/>
              <a:t>11/02/2026</a:t>
            </a:fld>
            <a:endParaRPr lang="pt-BR"/>
          </a:p>
        </p:txBody>
      </p:sp>
      <p:sp>
        <p:nvSpPr>
          <p:cNvPr id="5" name="Footer Placeholder 4">
            <a:extLst>
              <a:ext uri="{FF2B5EF4-FFF2-40B4-BE49-F238E27FC236}">
                <a16:creationId xmlns:a16="http://schemas.microsoft.com/office/drawing/2014/main" id="{E12B2A26-D894-5162-8BAD-06D00A3D47E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72D9580A-6AF6-2F2D-E30F-FC3EE8F0783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66286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F7AA-B3FD-79B1-6AE2-3B064842C9E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5DB705DF-4D6A-0CF5-F9B8-23F3D0FB4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C29C15D0-5599-0240-1BD5-801CC578E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D81AD005-3CCE-AF19-FF1B-7F29C499C4D8}"/>
              </a:ext>
            </a:extLst>
          </p:cNvPr>
          <p:cNvSpPr>
            <a:spLocks noGrp="1"/>
          </p:cNvSpPr>
          <p:nvPr>
            <p:ph type="dt" sz="half" idx="10"/>
          </p:nvPr>
        </p:nvSpPr>
        <p:spPr/>
        <p:txBody>
          <a:bodyPr/>
          <a:lstStyle/>
          <a:p>
            <a:fld id="{10629ADE-8CFD-4149-873B-3F8662D8AEAA}" type="datetimeFigureOut">
              <a:rPr lang="pt-BR" smtClean="0"/>
              <a:t>11/02/2026</a:t>
            </a:fld>
            <a:endParaRPr lang="pt-BR"/>
          </a:p>
        </p:txBody>
      </p:sp>
      <p:sp>
        <p:nvSpPr>
          <p:cNvPr id="6" name="Footer Placeholder 5">
            <a:extLst>
              <a:ext uri="{FF2B5EF4-FFF2-40B4-BE49-F238E27FC236}">
                <a16:creationId xmlns:a16="http://schemas.microsoft.com/office/drawing/2014/main" id="{CFED1DED-B187-C2EE-DDEF-28CDB740326A}"/>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A3BD4A4-D064-B5E9-DDBC-5E25E045FC2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74163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4A74-C41A-1F71-1477-CA09AEF6C211}"/>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7EEFCE21-9169-0F94-410E-B938AEADF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CB15C6-473E-7784-23D3-B6ED2DE9B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CD5864F0-E273-1F16-F0EB-B9F1B8315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4FF94E-0507-5E82-2BCF-7377114B1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BAFA44A3-0114-DDA4-9EF0-87E91D2A6F8B}"/>
              </a:ext>
            </a:extLst>
          </p:cNvPr>
          <p:cNvSpPr>
            <a:spLocks noGrp="1"/>
          </p:cNvSpPr>
          <p:nvPr>
            <p:ph type="dt" sz="half" idx="10"/>
          </p:nvPr>
        </p:nvSpPr>
        <p:spPr/>
        <p:txBody>
          <a:bodyPr/>
          <a:lstStyle/>
          <a:p>
            <a:fld id="{10629ADE-8CFD-4149-873B-3F8662D8AEAA}" type="datetimeFigureOut">
              <a:rPr lang="pt-BR" smtClean="0"/>
              <a:t>11/02/2026</a:t>
            </a:fld>
            <a:endParaRPr lang="pt-BR"/>
          </a:p>
        </p:txBody>
      </p:sp>
      <p:sp>
        <p:nvSpPr>
          <p:cNvPr id="8" name="Footer Placeholder 7">
            <a:extLst>
              <a:ext uri="{FF2B5EF4-FFF2-40B4-BE49-F238E27FC236}">
                <a16:creationId xmlns:a16="http://schemas.microsoft.com/office/drawing/2014/main" id="{60377783-660C-D39E-D2D0-6BF98D151D49}"/>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1AEF9AA5-8E4F-F7CD-33E9-B7794BBA18AB}"/>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7191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312F-4DAF-FAE5-4AAB-39B9691CECF2}"/>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8DB131BF-B9FF-7C84-D45F-474D76123A72}"/>
              </a:ext>
            </a:extLst>
          </p:cNvPr>
          <p:cNvSpPr>
            <a:spLocks noGrp="1"/>
          </p:cNvSpPr>
          <p:nvPr>
            <p:ph type="dt" sz="half" idx="10"/>
          </p:nvPr>
        </p:nvSpPr>
        <p:spPr/>
        <p:txBody>
          <a:bodyPr/>
          <a:lstStyle/>
          <a:p>
            <a:fld id="{10629ADE-8CFD-4149-873B-3F8662D8AEAA}" type="datetimeFigureOut">
              <a:rPr lang="pt-BR" smtClean="0"/>
              <a:t>11/02/2026</a:t>
            </a:fld>
            <a:endParaRPr lang="pt-BR"/>
          </a:p>
        </p:txBody>
      </p:sp>
      <p:sp>
        <p:nvSpPr>
          <p:cNvPr id="4" name="Footer Placeholder 3">
            <a:extLst>
              <a:ext uri="{FF2B5EF4-FFF2-40B4-BE49-F238E27FC236}">
                <a16:creationId xmlns:a16="http://schemas.microsoft.com/office/drawing/2014/main" id="{729417E3-436F-2E84-921B-74484C528703}"/>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639EE9F0-1DBC-F573-E2B8-CE20062EB810}"/>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406744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5B57E-F04B-3079-73B8-0639DE6038AF}"/>
              </a:ext>
            </a:extLst>
          </p:cNvPr>
          <p:cNvSpPr>
            <a:spLocks noGrp="1"/>
          </p:cNvSpPr>
          <p:nvPr>
            <p:ph type="dt" sz="half" idx="10"/>
          </p:nvPr>
        </p:nvSpPr>
        <p:spPr/>
        <p:txBody>
          <a:bodyPr/>
          <a:lstStyle/>
          <a:p>
            <a:fld id="{10629ADE-8CFD-4149-873B-3F8662D8AEAA}" type="datetimeFigureOut">
              <a:rPr lang="pt-BR" smtClean="0"/>
              <a:t>11/02/2026</a:t>
            </a:fld>
            <a:endParaRPr lang="pt-BR"/>
          </a:p>
        </p:txBody>
      </p:sp>
      <p:sp>
        <p:nvSpPr>
          <p:cNvPr id="3" name="Footer Placeholder 2">
            <a:extLst>
              <a:ext uri="{FF2B5EF4-FFF2-40B4-BE49-F238E27FC236}">
                <a16:creationId xmlns:a16="http://schemas.microsoft.com/office/drawing/2014/main" id="{E403B380-ACEB-CD8B-67A4-2F1E1BBF8529}"/>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046EE92F-E2C0-BA3B-6029-37153020638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5355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2615-22F2-8C54-6D75-63EF33957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6B86110E-3510-7B75-9DE8-11604C4E1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CC6ACEA4-DEB3-385B-3A00-9AF343D2D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A2596-EC95-1BA2-DF68-782AA9EFDB18}"/>
              </a:ext>
            </a:extLst>
          </p:cNvPr>
          <p:cNvSpPr>
            <a:spLocks noGrp="1"/>
          </p:cNvSpPr>
          <p:nvPr>
            <p:ph type="dt" sz="half" idx="10"/>
          </p:nvPr>
        </p:nvSpPr>
        <p:spPr/>
        <p:txBody>
          <a:bodyPr/>
          <a:lstStyle/>
          <a:p>
            <a:fld id="{10629ADE-8CFD-4149-873B-3F8662D8AEAA}" type="datetimeFigureOut">
              <a:rPr lang="pt-BR" smtClean="0"/>
              <a:t>11/02/2026</a:t>
            </a:fld>
            <a:endParaRPr lang="pt-BR"/>
          </a:p>
        </p:txBody>
      </p:sp>
      <p:sp>
        <p:nvSpPr>
          <p:cNvPr id="6" name="Footer Placeholder 5">
            <a:extLst>
              <a:ext uri="{FF2B5EF4-FFF2-40B4-BE49-F238E27FC236}">
                <a16:creationId xmlns:a16="http://schemas.microsoft.com/office/drawing/2014/main" id="{04E09BAC-1C7A-8528-AEBC-5C30A657456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156BCBF8-26D8-B80D-6ED8-E1990085548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83176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4614-450D-FCEA-96D2-8AF8DD828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45987AED-23F5-E5F4-2AB6-6F439C375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EB297F53-5FC6-9663-C31B-3382DB0B4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7D5A1-4694-A2B5-7474-6DB6B758A617}"/>
              </a:ext>
            </a:extLst>
          </p:cNvPr>
          <p:cNvSpPr>
            <a:spLocks noGrp="1"/>
          </p:cNvSpPr>
          <p:nvPr>
            <p:ph type="dt" sz="half" idx="10"/>
          </p:nvPr>
        </p:nvSpPr>
        <p:spPr/>
        <p:txBody>
          <a:bodyPr/>
          <a:lstStyle/>
          <a:p>
            <a:fld id="{10629ADE-8CFD-4149-873B-3F8662D8AEAA}" type="datetimeFigureOut">
              <a:rPr lang="pt-BR" smtClean="0"/>
              <a:t>11/02/2026</a:t>
            </a:fld>
            <a:endParaRPr lang="pt-BR"/>
          </a:p>
        </p:txBody>
      </p:sp>
      <p:sp>
        <p:nvSpPr>
          <p:cNvPr id="6" name="Footer Placeholder 5">
            <a:extLst>
              <a:ext uri="{FF2B5EF4-FFF2-40B4-BE49-F238E27FC236}">
                <a16:creationId xmlns:a16="http://schemas.microsoft.com/office/drawing/2014/main" id="{79A19BA5-7361-BD5F-8D49-7ED81FE3B717}"/>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CCF5C22-5CFF-C0C7-67A9-9A035C1F0A07}"/>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1939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441DD-D9B4-033A-06AE-39F00A091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0BE5B379-CA6C-C0BC-5953-4E354ED13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475C338-5207-ABFC-FD22-01E247CC72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29ADE-8CFD-4149-873B-3F8662D8AEAA}" type="datetimeFigureOut">
              <a:rPr lang="pt-BR" smtClean="0"/>
              <a:t>11/02/2026</a:t>
            </a:fld>
            <a:endParaRPr lang="pt-BR"/>
          </a:p>
        </p:txBody>
      </p:sp>
      <p:sp>
        <p:nvSpPr>
          <p:cNvPr id="5" name="Footer Placeholder 4">
            <a:extLst>
              <a:ext uri="{FF2B5EF4-FFF2-40B4-BE49-F238E27FC236}">
                <a16:creationId xmlns:a16="http://schemas.microsoft.com/office/drawing/2014/main" id="{2E5E2FBA-F896-00F0-594A-7D3813B62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66CB4833-CF0B-3672-8589-BF102C0ED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ECBDF-92E9-42AC-A2BC-5761CD677A07}" type="slidenum">
              <a:rPr lang="pt-BR" smtClean="0"/>
              <a:t>‹#›</a:t>
            </a:fld>
            <a:endParaRPr lang="pt-BR"/>
          </a:p>
        </p:txBody>
      </p:sp>
    </p:spTree>
    <p:extLst>
      <p:ext uri="{BB962C8B-B14F-4D97-AF65-F5344CB8AC3E}">
        <p14:creationId xmlns:p14="http://schemas.microsoft.com/office/powerpoint/2010/main" val="398083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EC13DD-AC22-48CB-6771-9744EF262B67}"/>
              </a:ext>
            </a:extLst>
          </p:cNvPr>
          <p:cNvSpPr>
            <a:spLocks noGrp="1"/>
          </p:cNvSpPr>
          <p:nvPr>
            <p:ph type="subTitle" idx="1"/>
          </p:nvPr>
        </p:nvSpPr>
        <p:spPr>
          <a:xfrm>
            <a:off x="374715" y="553300"/>
            <a:ext cx="4524824" cy="591114"/>
          </a:xfrm>
        </p:spPr>
        <p:txBody>
          <a:bodyPr>
            <a:noAutofit/>
          </a:bodyPr>
          <a:lstStyle/>
          <a:p>
            <a:pPr algn="l"/>
            <a:r>
              <a:rPr lang="pt-BR" sz="4400" b="1" dirty="0">
                <a:latin typeface="Montserrat Black" panose="00000A00000000000000" pitchFamily="50" charset="0"/>
              </a:rPr>
              <a:t>A </a:t>
            </a:r>
            <a:r>
              <a:rPr lang="hu-HU" sz="4800" b="1" dirty="0">
                <a:latin typeface="Montserrat Black" panose="00000A00000000000000" pitchFamily="50" charset="0"/>
              </a:rPr>
              <a:t>NŐ</a:t>
            </a:r>
            <a:r>
              <a:rPr lang="pt-BR" sz="4400" b="1" dirty="0">
                <a:latin typeface="Montserrat Black" panose="00000A00000000000000" pitchFamily="50" charset="0"/>
              </a:rPr>
              <a:t>,</a:t>
            </a:r>
          </a:p>
        </p:txBody>
      </p:sp>
      <p:sp>
        <p:nvSpPr>
          <p:cNvPr id="4" name="Subtitle 2">
            <a:extLst>
              <a:ext uri="{FF2B5EF4-FFF2-40B4-BE49-F238E27FC236}">
                <a16:creationId xmlns:a16="http://schemas.microsoft.com/office/drawing/2014/main" id="{289712EC-6349-7CF0-DC49-6EB3177143C1}"/>
              </a:ext>
            </a:extLst>
          </p:cNvPr>
          <p:cNvSpPr txBox="1">
            <a:spLocks/>
          </p:cNvSpPr>
          <p:nvPr/>
        </p:nvSpPr>
        <p:spPr>
          <a:xfrm>
            <a:off x="274543" y="1144414"/>
            <a:ext cx="7378132" cy="8527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hu-HU" sz="6600" dirty="0">
                <a:solidFill>
                  <a:schemeClr val="bg1"/>
                </a:solidFill>
                <a:latin typeface="Arizonia" panose="02000507060000020003" pitchFamily="2" charset="0"/>
              </a:rPr>
              <a:t>a hit és az imádság</a:t>
            </a:r>
            <a:endParaRPr lang="pt-BR" sz="6600" dirty="0">
              <a:solidFill>
                <a:schemeClr val="bg1"/>
              </a:solidFill>
              <a:latin typeface="Arizonia" panose="02000507060000020003" pitchFamily="2" charset="0"/>
            </a:endParaRPr>
          </a:p>
        </p:txBody>
      </p:sp>
      <p:sp>
        <p:nvSpPr>
          <p:cNvPr id="8" name="TextBox 7">
            <a:extLst>
              <a:ext uri="{FF2B5EF4-FFF2-40B4-BE49-F238E27FC236}">
                <a16:creationId xmlns:a16="http://schemas.microsoft.com/office/drawing/2014/main" id="{8F0B0460-4ED6-1CE3-FAFB-0D303AEE916E}"/>
              </a:ext>
            </a:extLst>
          </p:cNvPr>
          <p:cNvSpPr txBox="1"/>
          <p:nvPr/>
        </p:nvSpPr>
        <p:spPr>
          <a:xfrm>
            <a:off x="865239" y="6306531"/>
            <a:ext cx="4416594" cy="400110"/>
          </a:xfrm>
          <a:prstGeom prst="rect">
            <a:avLst/>
          </a:prstGeom>
          <a:noFill/>
        </p:spPr>
        <p:txBody>
          <a:bodyPr wrap="none" rtlCol="0">
            <a:spAutoFit/>
          </a:bodyPr>
          <a:lstStyle/>
          <a:p>
            <a:r>
              <a:rPr lang="hu-HU" sz="2000" dirty="0">
                <a:solidFill>
                  <a:schemeClr val="bg1"/>
                </a:solidFill>
                <a:latin typeface="Montserrat SemiBold" panose="00000700000000000000" pitchFamily="50" charset="0"/>
              </a:rPr>
              <a:t>NEMZETKÖZI NŐI IMANAP </a:t>
            </a:r>
            <a:r>
              <a:rPr lang="pt-BR" sz="2000" dirty="0">
                <a:solidFill>
                  <a:schemeClr val="bg1"/>
                </a:solidFill>
                <a:latin typeface="Montserrat SemiBold" panose="00000700000000000000" pitchFamily="50" charset="0"/>
              </a:rPr>
              <a:t>2026</a:t>
            </a:r>
          </a:p>
        </p:txBody>
      </p:sp>
      <p:sp>
        <p:nvSpPr>
          <p:cNvPr id="2" name="TextBox 1">
            <a:extLst>
              <a:ext uri="{FF2B5EF4-FFF2-40B4-BE49-F238E27FC236}">
                <a16:creationId xmlns:a16="http://schemas.microsoft.com/office/drawing/2014/main" id="{B81AFEF7-9465-8603-1271-70ACD284F6D2}"/>
              </a:ext>
            </a:extLst>
          </p:cNvPr>
          <p:cNvSpPr txBox="1"/>
          <p:nvPr/>
        </p:nvSpPr>
        <p:spPr>
          <a:xfrm>
            <a:off x="865238" y="2496155"/>
            <a:ext cx="4524823" cy="830997"/>
          </a:xfrm>
          <a:prstGeom prst="rect">
            <a:avLst/>
          </a:prstGeom>
          <a:noFill/>
        </p:spPr>
        <p:txBody>
          <a:bodyPr wrap="square" rtlCol="0">
            <a:spAutoFit/>
          </a:bodyPr>
          <a:lstStyle/>
          <a:p>
            <a:r>
              <a:rPr lang="hu-HU" sz="2400" b="1" dirty="0">
                <a:solidFill>
                  <a:schemeClr val="bg1">
                    <a:lumMod val="95000"/>
                  </a:schemeClr>
                </a:solidFill>
              </a:rPr>
              <a:t>Írta: </a:t>
            </a:r>
            <a:r>
              <a:rPr lang="en-US" sz="2400" b="1" dirty="0">
                <a:solidFill>
                  <a:schemeClr val="bg1">
                    <a:lumMod val="95000"/>
                  </a:schemeClr>
                </a:solidFill>
              </a:rPr>
              <a:t>Ardis Dick Stenbakken</a:t>
            </a:r>
          </a:p>
          <a:p>
            <a:endParaRPr lang="en-US" sz="2400" dirty="0"/>
          </a:p>
        </p:txBody>
      </p:sp>
    </p:spTree>
    <p:extLst>
      <p:ext uri="{BB962C8B-B14F-4D97-AF65-F5344CB8AC3E}">
        <p14:creationId xmlns:p14="http://schemas.microsoft.com/office/powerpoint/2010/main" val="360289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CBE33901-9BAC-1F58-F383-846FEC9CB9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1DD075-11CD-3AD1-A110-DC40061C54A2}"/>
              </a:ext>
            </a:extLst>
          </p:cNvPr>
          <p:cNvSpPr>
            <a:spLocks noGrp="1"/>
          </p:cNvSpPr>
          <p:nvPr>
            <p:ph type="title"/>
          </p:nvPr>
        </p:nvSpPr>
        <p:spPr>
          <a:xfrm>
            <a:off x="402706" y="475488"/>
            <a:ext cx="9959108" cy="896112"/>
          </a:xfrm>
        </p:spPr>
        <p:txBody>
          <a:bodyPr>
            <a:normAutofit/>
          </a:bodyPr>
          <a:lstStyle/>
          <a:p>
            <a:r>
              <a:rPr lang="hu-HU" b="1" dirty="0">
                <a:solidFill>
                  <a:schemeClr val="bg1"/>
                </a:solidFill>
              </a:rPr>
              <a:t>A hit még mindig kiált:</a:t>
            </a:r>
            <a:r>
              <a:rPr lang="en-US" b="1" dirty="0">
                <a:solidFill>
                  <a:schemeClr val="bg1"/>
                </a:solidFill>
              </a:rPr>
              <a:t> </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5C24ED7B-E4CC-900F-A854-161ECA2A7196}"/>
              </a:ext>
            </a:extLst>
          </p:cNvPr>
          <p:cNvSpPr>
            <a:spLocks noGrp="1"/>
          </p:cNvSpPr>
          <p:nvPr>
            <p:ph idx="1"/>
          </p:nvPr>
        </p:nvSpPr>
        <p:spPr>
          <a:xfrm>
            <a:off x="265546" y="1325880"/>
            <a:ext cx="10402454" cy="5314776"/>
          </a:xfrm>
        </p:spPr>
        <p:txBody>
          <a:bodyPr>
            <a:normAutofit fontScale="40000" lnSpcReduction="20000"/>
          </a:bodyPr>
          <a:lstStyle/>
          <a:p>
            <a:pPr marL="0" indent="0">
              <a:buNone/>
            </a:pPr>
            <a:endParaRPr lang="en-US" sz="3200" b="1" dirty="0">
              <a:solidFill>
                <a:schemeClr val="bg1"/>
              </a:solidFill>
            </a:endParaRPr>
          </a:p>
          <a:p>
            <a:pPr marL="0" indent="0">
              <a:lnSpc>
                <a:spcPct val="120000"/>
              </a:lnSpc>
              <a:spcBef>
                <a:spcPts val="0"/>
              </a:spcBef>
              <a:buNone/>
            </a:pPr>
            <a:endParaRPr lang="hu-HU" sz="3900" dirty="0"/>
          </a:p>
          <a:p>
            <a:pPr marL="0" indent="0">
              <a:lnSpc>
                <a:spcPct val="120000"/>
              </a:lnSpc>
              <a:spcBef>
                <a:spcPts val="0"/>
              </a:spcBef>
              <a:buNone/>
            </a:pPr>
            <a:r>
              <a:rPr lang="hu-HU" sz="7600" dirty="0"/>
              <a:t>„Uram, segíts rajtam</a:t>
            </a:r>
            <a:r>
              <a:rPr lang="en-US" sz="7600" dirty="0"/>
              <a:t>!” (M</a:t>
            </a:r>
            <a:r>
              <a:rPr lang="hu-HU" sz="7600" dirty="0" err="1"/>
              <a:t>áté</a:t>
            </a:r>
            <a:r>
              <a:rPr lang="en-US" sz="7600" dirty="0"/>
              <a:t> 15:25). </a:t>
            </a:r>
          </a:p>
          <a:p>
            <a:pPr marL="0" indent="0">
              <a:lnSpc>
                <a:spcPct val="120000"/>
              </a:lnSpc>
              <a:spcBef>
                <a:spcPts val="0"/>
              </a:spcBef>
              <a:buNone/>
            </a:pPr>
            <a:r>
              <a:rPr lang="hu-HU" sz="7600" dirty="0"/>
              <a:t>A 26. versben Jézus így szólt:</a:t>
            </a:r>
            <a:r>
              <a:rPr lang="en-US" sz="7600" dirty="0"/>
              <a:t> </a:t>
            </a:r>
            <a:r>
              <a:rPr lang="hu-HU" sz="7600" dirty="0"/>
              <a:t>„Nem jó elvenni a gyermekek kenyerét, és odadobni a kutyáknak.</a:t>
            </a:r>
            <a:r>
              <a:rPr lang="en-US" sz="7600" dirty="0"/>
              <a:t>”</a:t>
            </a:r>
          </a:p>
          <a:p>
            <a:pPr marL="0" indent="0">
              <a:lnSpc>
                <a:spcPct val="120000"/>
              </a:lnSpc>
              <a:spcBef>
                <a:spcPts val="0"/>
              </a:spcBef>
              <a:buNone/>
            </a:pPr>
            <a:endParaRPr lang="en-US" sz="7600" b="1" dirty="0">
              <a:solidFill>
                <a:schemeClr val="bg1"/>
              </a:solidFill>
            </a:endParaRPr>
          </a:p>
          <a:p>
            <a:pPr marL="0" indent="0">
              <a:lnSpc>
                <a:spcPct val="120000"/>
              </a:lnSpc>
              <a:spcBef>
                <a:spcPts val="0"/>
              </a:spcBef>
              <a:buNone/>
            </a:pPr>
            <a:r>
              <a:rPr lang="hu-HU" sz="7600" dirty="0"/>
              <a:t>A hit soha nem adja fel</a:t>
            </a:r>
            <a:r>
              <a:rPr lang="en-US" sz="7600" dirty="0"/>
              <a:t>. </a:t>
            </a:r>
          </a:p>
          <a:p>
            <a:pPr marL="0" indent="0">
              <a:lnSpc>
                <a:spcPct val="120000"/>
              </a:lnSpc>
              <a:spcBef>
                <a:spcPts val="0"/>
              </a:spcBef>
              <a:buNone/>
            </a:pPr>
            <a:endParaRPr lang="en-US" sz="7600" dirty="0"/>
          </a:p>
          <a:p>
            <a:pPr marL="0" indent="0">
              <a:lnSpc>
                <a:spcPct val="120000"/>
              </a:lnSpc>
              <a:spcBef>
                <a:spcPts val="0"/>
              </a:spcBef>
              <a:buNone/>
            </a:pPr>
            <a:r>
              <a:rPr lang="hu-HU" sz="7600" dirty="0"/>
              <a:t>A 27. vers szerint ő kitartott. Nem hagyta figyelmen kívül a kutyákról szóló kijelentést, hanem elfogadta azt. „Igen, Uram – mondta –, még a kutyák is esznek a gazdájuk asztaláról hulló morzsákból.” </a:t>
            </a:r>
            <a:endParaRPr lang="en-US" sz="7600" b="1" dirty="0">
              <a:solidFill>
                <a:schemeClr val="bg1"/>
              </a:solidFill>
            </a:endParaRPr>
          </a:p>
        </p:txBody>
      </p:sp>
    </p:spTree>
    <p:extLst>
      <p:ext uri="{BB962C8B-B14F-4D97-AF65-F5344CB8AC3E}">
        <p14:creationId xmlns:p14="http://schemas.microsoft.com/office/powerpoint/2010/main" val="3727638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950160D-78F2-1020-77EE-57494278D73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3C65141-4B4C-37FA-9D36-365D585B90D9}"/>
              </a:ext>
            </a:extLst>
          </p:cNvPr>
          <p:cNvSpPr>
            <a:spLocks noGrp="1"/>
          </p:cNvSpPr>
          <p:nvPr>
            <p:ph type="title"/>
          </p:nvPr>
        </p:nvSpPr>
        <p:spPr>
          <a:xfrm>
            <a:off x="3081867" y="281237"/>
            <a:ext cx="7142788" cy="1356932"/>
          </a:xfrm>
        </p:spPr>
        <p:txBody>
          <a:bodyPr>
            <a:normAutofit/>
          </a:bodyPr>
          <a:lstStyle/>
          <a:p>
            <a:r>
              <a:rPr lang="hu-HU" b="1" dirty="0">
                <a:solidFill>
                  <a:schemeClr val="bg1"/>
                </a:solidFill>
              </a:rPr>
              <a:t>Jézus morzsái elégségesek minden szükségletünkre.</a:t>
            </a:r>
            <a:r>
              <a:rPr lang="en-US" b="1" dirty="0">
                <a:solidFill>
                  <a:schemeClr val="bg1"/>
                </a:solidFill>
              </a:rPr>
              <a:t>.</a:t>
            </a:r>
            <a:endParaRPr lang="pt-BR" b="1" dirty="0">
              <a:solidFill>
                <a:schemeClr val="bg1"/>
              </a:solidFill>
              <a:latin typeface="Montserrat" panose="00000500000000000000" pitchFamily="50" charset="0"/>
            </a:endParaRPr>
          </a:p>
        </p:txBody>
      </p:sp>
      <p:sp>
        <p:nvSpPr>
          <p:cNvPr id="5" name="Content Placeholder 2">
            <a:extLst>
              <a:ext uri="{FF2B5EF4-FFF2-40B4-BE49-F238E27FC236}">
                <a16:creationId xmlns:a16="http://schemas.microsoft.com/office/drawing/2014/main" id="{0719A9C2-A7A2-5D74-7ED9-4DEC2BFC3FB6}"/>
              </a:ext>
            </a:extLst>
          </p:cNvPr>
          <p:cNvSpPr>
            <a:spLocks noGrp="1"/>
          </p:cNvSpPr>
          <p:nvPr>
            <p:ph idx="1"/>
          </p:nvPr>
        </p:nvSpPr>
        <p:spPr>
          <a:xfrm>
            <a:off x="265546" y="1875934"/>
            <a:ext cx="9959109" cy="4476519"/>
          </a:xfrm>
        </p:spPr>
        <p:txBody>
          <a:bodyPr>
            <a:normAutofit/>
          </a:bodyPr>
          <a:lstStyle/>
          <a:p>
            <a:pPr marL="0" indent="0">
              <a:buNone/>
            </a:pPr>
            <a:endParaRPr lang="en-US" sz="3600" dirty="0"/>
          </a:p>
          <a:p>
            <a:pPr marL="0" indent="0">
              <a:buNone/>
            </a:pPr>
            <a:r>
              <a:rPr lang="hu-HU" sz="4000" dirty="0"/>
              <a:t>Gondolj csak bele! </a:t>
            </a:r>
            <a:r>
              <a:rPr lang="hu-HU" sz="4000" b="1" dirty="0">
                <a:solidFill>
                  <a:srgbClr val="843B0B"/>
                </a:solidFill>
              </a:rPr>
              <a:t>Az ÖRÖKKÉVALÓ, az egész univerzum mindenható Urához közeledünk. </a:t>
            </a:r>
            <a:r>
              <a:rPr lang="hu-HU" sz="4000" dirty="0"/>
              <a:t>Neki semmi sem lehetetlen, semmi. Csak hinni kell, és kérni.</a:t>
            </a:r>
            <a:endParaRPr lang="pt-BR" sz="4000" dirty="0"/>
          </a:p>
        </p:txBody>
      </p:sp>
    </p:spTree>
    <p:extLst>
      <p:ext uri="{BB962C8B-B14F-4D97-AF65-F5344CB8AC3E}">
        <p14:creationId xmlns:p14="http://schemas.microsoft.com/office/powerpoint/2010/main" val="2194557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B95E36C-ECDD-3BF1-FF59-4957E978D52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3ABBE25-DB84-9604-846E-AC2877EC53A6}"/>
              </a:ext>
            </a:extLst>
          </p:cNvPr>
          <p:cNvSpPr>
            <a:spLocks noGrp="1"/>
          </p:cNvSpPr>
          <p:nvPr>
            <p:ph type="title"/>
          </p:nvPr>
        </p:nvSpPr>
        <p:spPr>
          <a:xfrm>
            <a:off x="1999221" y="281237"/>
            <a:ext cx="8441956" cy="1356932"/>
          </a:xfrm>
        </p:spPr>
        <p:txBody>
          <a:bodyPr>
            <a:normAutofit/>
          </a:bodyPr>
          <a:lstStyle/>
          <a:p>
            <a:r>
              <a:rPr lang="hu-HU" b="1" dirty="0">
                <a:solidFill>
                  <a:schemeClr val="bg1"/>
                </a:solidFill>
              </a:rPr>
              <a:t>Végül a 28. versben Jézus megszólalt:</a:t>
            </a:r>
            <a:endParaRPr lang="pt-BR" b="1" dirty="0">
              <a:solidFill>
                <a:schemeClr val="bg1"/>
              </a:solidFill>
              <a:latin typeface="Montserrat" panose="00000500000000000000" pitchFamily="50" charset="0"/>
            </a:endParaRPr>
          </a:p>
        </p:txBody>
      </p:sp>
      <p:sp>
        <p:nvSpPr>
          <p:cNvPr id="5" name="Content Placeholder 2">
            <a:extLst>
              <a:ext uri="{FF2B5EF4-FFF2-40B4-BE49-F238E27FC236}">
                <a16:creationId xmlns:a16="http://schemas.microsoft.com/office/drawing/2014/main" id="{AF0FAD85-6052-5A07-BC5C-1503BAF4E20A}"/>
              </a:ext>
            </a:extLst>
          </p:cNvPr>
          <p:cNvSpPr>
            <a:spLocks noGrp="1"/>
          </p:cNvSpPr>
          <p:nvPr>
            <p:ph idx="1"/>
          </p:nvPr>
        </p:nvSpPr>
        <p:spPr>
          <a:xfrm>
            <a:off x="265546" y="1875934"/>
            <a:ext cx="9959109" cy="4476519"/>
          </a:xfrm>
        </p:spPr>
        <p:txBody>
          <a:bodyPr>
            <a:normAutofit lnSpcReduction="10000"/>
          </a:bodyPr>
          <a:lstStyle/>
          <a:p>
            <a:pPr marL="0" indent="0">
              <a:buNone/>
            </a:pPr>
            <a:endParaRPr lang="en-US" sz="4000" dirty="0"/>
          </a:p>
          <a:p>
            <a:pPr marL="0" indent="0">
              <a:buNone/>
            </a:pPr>
            <a:r>
              <a:rPr lang="hu-HU" sz="4000" dirty="0"/>
              <a:t>„Asszony, nagy a te hited! Legyen úgy, amint kívánod</a:t>
            </a:r>
            <a:r>
              <a:rPr lang="en-US" sz="4000" dirty="0"/>
              <a:t>” (M</a:t>
            </a:r>
            <a:r>
              <a:rPr lang="hu-HU" sz="4000" dirty="0" err="1"/>
              <a:t>áté</a:t>
            </a:r>
            <a:r>
              <a:rPr lang="hu-HU" sz="4000" dirty="0"/>
              <a:t> </a:t>
            </a:r>
            <a:r>
              <a:rPr lang="en-US" sz="4000" dirty="0"/>
              <a:t>15:28). </a:t>
            </a:r>
          </a:p>
          <a:p>
            <a:pPr marL="0" indent="0">
              <a:buNone/>
            </a:pPr>
            <a:endParaRPr lang="en-US" sz="4000" dirty="0"/>
          </a:p>
          <a:p>
            <a:pPr marL="0" indent="0">
              <a:buNone/>
            </a:pPr>
            <a:r>
              <a:rPr lang="hu-HU" sz="4000" b="1" dirty="0">
                <a:solidFill>
                  <a:schemeClr val="accent2">
                    <a:lumMod val="50000"/>
                  </a:schemeClr>
                </a:solidFill>
                <a:effectLst>
                  <a:outerShdw blurRad="38100" dist="38100" dir="2700000" algn="tl">
                    <a:srgbClr val="000000">
                      <a:alpha val="43137"/>
                    </a:srgbClr>
                  </a:outerShdw>
                </a:effectLst>
              </a:rPr>
              <a:t>Az igaz hit győzedelmeskedik</a:t>
            </a:r>
            <a:r>
              <a:rPr lang="en-US" sz="4000" b="1" dirty="0">
                <a:solidFill>
                  <a:srgbClr val="843B0B"/>
                </a:solidFill>
                <a:effectLst>
                  <a:outerShdw blurRad="38100" dist="38100" dir="2700000" algn="tl">
                    <a:srgbClr val="000000">
                      <a:alpha val="43137"/>
                    </a:srgbClr>
                  </a:outerShdw>
                </a:effectLst>
              </a:rPr>
              <a:t>!</a:t>
            </a:r>
            <a:r>
              <a:rPr lang="en-US" sz="4000" b="1" dirty="0">
                <a:effectLst>
                  <a:outerShdw blurRad="38100" dist="38100" dir="2700000" algn="tl">
                    <a:srgbClr val="000000">
                      <a:alpha val="43137"/>
                    </a:srgbClr>
                  </a:outerShdw>
                </a:effectLst>
              </a:rPr>
              <a:t> </a:t>
            </a:r>
            <a:r>
              <a:rPr lang="hu-HU" sz="4000" dirty="0"/>
              <a:t>Szinte úgy tűnik, mintha a dicsőség Ura „megadta volna magát” egy asszony hitének és imádságának győzedelmes karjai előtt.</a:t>
            </a:r>
            <a:endParaRPr lang="en-US" sz="4000" dirty="0"/>
          </a:p>
        </p:txBody>
      </p:sp>
    </p:spTree>
    <p:extLst>
      <p:ext uri="{BB962C8B-B14F-4D97-AF65-F5344CB8AC3E}">
        <p14:creationId xmlns:p14="http://schemas.microsoft.com/office/powerpoint/2010/main" val="110048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5EBCCA5-CBBD-C8AB-B704-9EC2879D2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5C6F62-8F84-E6B3-6954-56088057A0AE}"/>
              </a:ext>
            </a:extLst>
          </p:cNvPr>
          <p:cNvSpPr>
            <a:spLocks noGrp="1"/>
          </p:cNvSpPr>
          <p:nvPr>
            <p:ph type="title"/>
          </p:nvPr>
        </p:nvSpPr>
        <p:spPr>
          <a:xfrm>
            <a:off x="265546" y="217344"/>
            <a:ext cx="9959108" cy="1325563"/>
          </a:xfrm>
        </p:spPr>
        <p:txBody>
          <a:bodyPr>
            <a:normAutofit/>
          </a:bodyPr>
          <a:lstStyle/>
          <a:p>
            <a:r>
              <a:rPr lang="en-US" b="1" dirty="0">
                <a:solidFill>
                  <a:schemeClr val="bg1"/>
                </a:solidFill>
              </a:rPr>
              <a:t> </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2FB6984D-533E-0D82-9638-69326B3F7EB0}"/>
              </a:ext>
            </a:extLst>
          </p:cNvPr>
          <p:cNvSpPr>
            <a:spLocks noGrp="1"/>
          </p:cNvSpPr>
          <p:nvPr>
            <p:ph idx="1"/>
          </p:nvPr>
        </p:nvSpPr>
        <p:spPr>
          <a:xfrm>
            <a:off x="708892" y="1892300"/>
            <a:ext cx="9959108" cy="4748356"/>
          </a:xfrm>
        </p:spPr>
        <p:txBody>
          <a:bodyPr>
            <a:normAutofit/>
          </a:bodyPr>
          <a:lstStyle/>
          <a:p>
            <a:pPr marL="0" indent="0">
              <a:buNone/>
            </a:pPr>
            <a:endParaRPr lang="en-US" sz="3200" b="1" dirty="0">
              <a:solidFill>
                <a:schemeClr val="bg1"/>
              </a:solidFill>
            </a:endParaRPr>
          </a:p>
          <a:p>
            <a:pPr marL="0" indent="0">
              <a:buNone/>
            </a:pPr>
            <a:endParaRPr lang="en-US" sz="3200" b="1" dirty="0">
              <a:solidFill>
                <a:schemeClr val="bg1"/>
              </a:solidFill>
            </a:endParaRPr>
          </a:p>
        </p:txBody>
      </p:sp>
      <p:sp>
        <p:nvSpPr>
          <p:cNvPr id="4" name="TextBox 3">
            <a:extLst>
              <a:ext uri="{FF2B5EF4-FFF2-40B4-BE49-F238E27FC236}">
                <a16:creationId xmlns:a16="http://schemas.microsoft.com/office/drawing/2014/main" id="{98115552-4D0A-0396-DAC5-061CACACE91D}"/>
              </a:ext>
            </a:extLst>
          </p:cNvPr>
          <p:cNvSpPr txBox="1"/>
          <p:nvPr/>
        </p:nvSpPr>
        <p:spPr>
          <a:xfrm>
            <a:off x="265546" y="217344"/>
            <a:ext cx="9471121" cy="1323439"/>
          </a:xfrm>
          <a:prstGeom prst="rect">
            <a:avLst/>
          </a:prstGeom>
          <a:noFill/>
        </p:spPr>
        <p:txBody>
          <a:bodyPr wrap="square" rtlCol="0">
            <a:spAutoFit/>
          </a:bodyPr>
          <a:lstStyle/>
          <a:p>
            <a:r>
              <a:rPr lang="hu-HU" sz="4000" b="1" dirty="0">
                <a:solidFill>
                  <a:schemeClr val="bg1"/>
                </a:solidFill>
                <a:latin typeface="+mj-lt"/>
              </a:rPr>
              <a:t>Csak egyetlen másik eset volt ehhez hasonló: a századosé, egy másik pogány emberé.</a:t>
            </a:r>
            <a:endParaRPr lang="en-US" sz="4000" b="1" dirty="0">
              <a:solidFill>
                <a:schemeClr val="bg1"/>
              </a:solidFill>
              <a:latin typeface="+mj-lt"/>
            </a:endParaRPr>
          </a:p>
        </p:txBody>
      </p:sp>
      <p:sp>
        <p:nvSpPr>
          <p:cNvPr id="5" name="TextBox 4">
            <a:extLst>
              <a:ext uri="{FF2B5EF4-FFF2-40B4-BE49-F238E27FC236}">
                <a16:creationId xmlns:a16="http://schemas.microsoft.com/office/drawing/2014/main" id="{83151113-ED49-C8C2-A3AF-B5F9A4A86D35}"/>
              </a:ext>
            </a:extLst>
          </p:cNvPr>
          <p:cNvSpPr txBox="1"/>
          <p:nvPr/>
        </p:nvSpPr>
        <p:spPr>
          <a:xfrm>
            <a:off x="152400" y="1721294"/>
            <a:ext cx="10263908" cy="5078313"/>
          </a:xfrm>
          <a:prstGeom prst="rect">
            <a:avLst/>
          </a:prstGeom>
          <a:noFill/>
        </p:spPr>
        <p:txBody>
          <a:bodyPr wrap="square" rtlCol="0">
            <a:spAutoFit/>
          </a:bodyPr>
          <a:lstStyle/>
          <a:p>
            <a:r>
              <a:rPr lang="hu-HU" sz="3600" dirty="0"/>
              <a:t>„</a:t>
            </a:r>
            <a:r>
              <a:rPr lang="hu-HU" sz="3600" i="1" dirty="0"/>
              <a:t>Amikor Jézus ezt hallotta, elcsodálkozott, és így szólt az őt követőkhöz: </a:t>
            </a:r>
            <a:endParaRPr lang="hu-HU" sz="3600" dirty="0"/>
          </a:p>
          <a:p>
            <a:r>
              <a:rPr lang="hu-HU" sz="3600" b="1" i="1" dirty="0"/>
              <a:t>Bizony mondom nektek, senkiben sem találtam ilyen nagy hitet Izráelben.</a:t>
            </a:r>
            <a:r>
              <a:rPr lang="hu-HU" sz="3600" dirty="0"/>
              <a:t>  </a:t>
            </a:r>
          </a:p>
          <a:p>
            <a:r>
              <a:rPr lang="hu-HU" sz="3600" i="1" dirty="0"/>
              <a:t>…A századosnak pedig ezt mondta Jézus: </a:t>
            </a:r>
            <a:endParaRPr lang="hu-HU" sz="3600" dirty="0"/>
          </a:p>
          <a:p>
            <a:r>
              <a:rPr lang="hu-HU" sz="3600" i="1" dirty="0"/>
              <a:t>Menj el, és legyen a te hited szerint. </a:t>
            </a:r>
            <a:endParaRPr lang="hu-HU" sz="3600" dirty="0"/>
          </a:p>
          <a:p>
            <a:r>
              <a:rPr lang="hu-HU" sz="3600" i="1" dirty="0"/>
              <a:t>És meggyógyult a szolga még abban az órában</a:t>
            </a:r>
            <a:r>
              <a:rPr lang="en-US" sz="3600" dirty="0"/>
              <a:t>” (M</a:t>
            </a:r>
            <a:r>
              <a:rPr lang="hu-HU" sz="3600" dirty="0" err="1"/>
              <a:t>áté</a:t>
            </a:r>
            <a:r>
              <a:rPr lang="hu-HU" sz="3600" dirty="0"/>
              <a:t> </a:t>
            </a:r>
            <a:r>
              <a:rPr lang="en-US" sz="3600" dirty="0"/>
              <a:t>8:10, 11, 13).</a:t>
            </a:r>
          </a:p>
          <a:p>
            <a:endParaRPr lang="en-US" sz="3600" dirty="0"/>
          </a:p>
        </p:txBody>
      </p:sp>
    </p:spTree>
    <p:extLst>
      <p:ext uri="{BB962C8B-B14F-4D97-AF65-F5344CB8AC3E}">
        <p14:creationId xmlns:p14="http://schemas.microsoft.com/office/powerpoint/2010/main" val="318670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3062798B-6A17-8C3E-60BE-22AB047E4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DA8364-0F3D-6E16-6408-22DA63213E1C}"/>
              </a:ext>
            </a:extLst>
          </p:cNvPr>
          <p:cNvSpPr>
            <a:spLocks noGrp="1"/>
          </p:cNvSpPr>
          <p:nvPr>
            <p:ph type="title"/>
          </p:nvPr>
        </p:nvSpPr>
        <p:spPr>
          <a:xfrm>
            <a:off x="265546" y="217344"/>
            <a:ext cx="9959108" cy="1325563"/>
          </a:xfrm>
        </p:spPr>
        <p:txBody>
          <a:bodyPr>
            <a:normAutofit/>
          </a:bodyPr>
          <a:lstStyle/>
          <a:p>
            <a:r>
              <a:rPr lang="en-US" b="1" dirty="0">
                <a:solidFill>
                  <a:schemeClr val="bg1"/>
                </a:solidFill>
              </a:rPr>
              <a:t> </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78404DD9-75E7-9EC1-280D-4F86A861ED71}"/>
              </a:ext>
            </a:extLst>
          </p:cNvPr>
          <p:cNvSpPr>
            <a:spLocks noGrp="1"/>
          </p:cNvSpPr>
          <p:nvPr>
            <p:ph idx="1"/>
          </p:nvPr>
        </p:nvSpPr>
        <p:spPr>
          <a:xfrm>
            <a:off x="708892" y="1892300"/>
            <a:ext cx="9959108" cy="4748356"/>
          </a:xfrm>
        </p:spPr>
        <p:txBody>
          <a:bodyPr>
            <a:normAutofit/>
          </a:bodyPr>
          <a:lstStyle/>
          <a:p>
            <a:pPr marL="0" indent="0">
              <a:buNone/>
            </a:pPr>
            <a:endParaRPr lang="en-US" sz="3200" b="1" dirty="0">
              <a:solidFill>
                <a:schemeClr val="bg1"/>
              </a:solidFill>
            </a:endParaRPr>
          </a:p>
          <a:p>
            <a:pPr marL="0" indent="0">
              <a:buNone/>
            </a:pPr>
            <a:endParaRPr lang="en-US" sz="3200" b="1" dirty="0">
              <a:solidFill>
                <a:schemeClr val="bg1"/>
              </a:solidFill>
            </a:endParaRPr>
          </a:p>
        </p:txBody>
      </p:sp>
      <p:sp>
        <p:nvSpPr>
          <p:cNvPr id="4" name="TextBox 3">
            <a:extLst>
              <a:ext uri="{FF2B5EF4-FFF2-40B4-BE49-F238E27FC236}">
                <a16:creationId xmlns:a16="http://schemas.microsoft.com/office/drawing/2014/main" id="{240916D2-B94A-BDCE-0EDB-6E165E454DBB}"/>
              </a:ext>
            </a:extLst>
          </p:cNvPr>
          <p:cNvSpPr txBox="1"/>
          <p:nvPr/>
        </p:nvSpPr>
        <p:spPr>
          <a:xfrm>
            <a:off x="429768" y="496316"/>
            <a:ext cx="10151132" cy="769441"/>
          </a:xfrm>
          <a:prstGeom prst="rect">
            <a:avLst/>
          </a:prstGeom>
          <a:noFill/>
        </p:spPr>
        <p:txBody>
          <a:bodyPr wrap="square" rtlCol="0">
            <a:spAutoFit/>
          </a:bodyPr>
          <a:lstStyle/>
          <a:p>
            <a:r>
              <a:rPr lang="hu-HU" sz="4400" b="1" dirty="0">
                <a:solidFill>
                  <a:schemeClr val="bg1"/>
                </a:solidFill>
                <a:latin typeface="+mj-lt"/>
              </a:rPr>
              <a:t>Tanulság a történetből</a:t>
            </a:r>
            <a:r>
              <a:rPr lang="en-US" sz="4400" b="1" dirty="0">
                <a:solidFill>
                  <a:schemeClr val="bg1"/>
                </a:solidFill>
                <a:latin typeface="+mj-lt"/>
              </a:rPr>
              <a:t>:</a:t>
            </a:r>
          </a:p>
        </p:txBody>
      </p:sp>
      <p:sp>
        <p:nvSpPr>
          <p:cNvPr id="5" name="TextBox 4">
            <a:extLst>
              <a:ext uri="{FF2B5EF4-FFF2-40B4-BE49-F238E27FC236}">
                <a16:creationId xmlns:a16="http://schemas.microsoft.com/office/drawing/2014/main" id="{926ED761-12EA-2443-2ABD-9450EB7DDC42}"/>
              </a:ext>
            </a:extLst>
          </p:cNvPr>
          <p:cNvSpPr txBox="1"/>
          <p:nvPr/>
        </p:nvSpPr>
        <p:spPr>
          <a:xfrm>
            <a:off x="152400" y="1693862"/>
            <a:ext cx="10263908" cy="5016758"/>
          </a:xfrm>
          <a:prstGeom prst="rect">
            <a:avLst/>
          </a:prstGeom>
          <a:noFill/>
        </p:spPr>
        <p:txBody>
          <a:bodyPr wrap="square" rtlCol="0">
            <a:spAutoFit/>
          </a:bodyPr>
          <a:lstStyle/>
          <a:p>
            <a:pPr marL="285750" indent="-285750">
              <a:buFont typeface="Arial" panose="020B0604020202020204" pitchFamily="34" charset="0"/>
              <a:buChar char="•"/>
            </a:pPr>
            <a:r>
              <a:rPr lang="hu-HU" sz="3200" dirty="0"/>
              <a:t>Az </a:t>
            </a:r>
            <a:r>
              <a:rPr lang="hu-HU" sz="3200" b="1" dirty="0"/>
              <a:t>első </a:t>
            </a:r>
            <a:r>
              <a:rPr lang="hu-HU" sz="3200" dirty="0"/>
              <a:t>– magától értetődően – a</a:t>
            </a:r>
            <a:r>
              <a:rPr lang="hu-HU" sz="3200" b="1" dirty="0">
                <a:solidFill>
                  <a:srgbClr val="843B0B"/>
                </a:solidFill>
              </a:rPr>
              <a:t> hit</a:t>
            </a:r>
            <a:r>
              <a:rPr lang="hu-HU" sz="3200" dirty="0"/>
              <a:t>: az a hit, amely </a:t>
            </a:r>
            <a:r>
              <a:rPr lang="hu-HU" sz="3200" dirty="0" err="1"/>
              <a:t>végigkíséri</a:t>
            </a:r>
            <a:r>
              <a:rPr lang="hu-HU" sz="3200" dirty="0"/>
              <a:t> az asszony kérését és válaszait. Az a hit, amely akkor is kapaszkodik Istenben, amikor nincs azonnali felelet számára</a:t>
            </a:r>
            <a:r>
              <a:rPr lang="en-US" sz="3200" dirty="0"/>
              <a:t>. </a:t>
            </a:r>
          </a:p>
          <a:p>
            <a:pPr marL="285750" indent="-285750">
              <a:buFont typeface="Arial" panose="020B0604020202020204" pitchFamily="34" charset="0"/>
              <a:buChar char="•"/>
            </a:pPr>
            <a:r>
              <a:rPr lang="hu-HU" sz="3200" dirty="0"/>
              <a:t>A </a:t>
            </a:r>
            <a:r>
              <a:rPr lang="hu-HU" sz="3200" b="1" dirty="0"/>
              <a:t>második</a:t>
            </a:r>
            <a:r>
              <a:rPr lang="hu-HU" sz="3200" dirty="0"/>
              <a:t> tanulság az </a:t>
            </a:r>
            <a:r>
              <a:rPr lang="hu-HU" sz="3200" b="1" dirty="0">
                <a:solidFill>
                  <a:srgbClr val="843B0B"/>
                </a:solidFill>
              </a:rPr>
              <a:t>állhatatosság. </a:t>
            </a:r>
            <a:r>
              <a:rPr lang="hu-HU" sz="3200" dirty="0"/>
              <a:t>Semmi sem tudta eltéríteni őt: sem a tanítványok, sem a hallgatás, sem az, amit akár sértő elutasításnak is vehetett volna. Nem a kultúra, nem a körülötte állók. Küldetése volt, és nem engedte, hogy bármi is útját állja a segélykérő imádságának.</a:t>
            </a:r>
            <a:endParaRPr lang="en-US" sz="3600" dirty="0"/>
          </a:p>
        </p:txBody>
      </p:sp>
    </p:spTree>
    <p:extLst>
      <p:ext uri="{BB962C8B-B14F-4D97-AF65-F5344CB8AC3E}">
        <p14:creationId xmlns:p14="http://schemas.microsoft.com/office/powerpoint/2010/main" val="2019350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4C824912-0968-685B-2C13-E30959C97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B3C9A1-3EC2-9B57-1370-5E6184723C06}"/>
              </a:ext>
            </a:extLst>
          </p:cNvPr>
          <p:cNvSpPr>
            <a:spLocks noGrp="1"/>
          </p:cNvSpPr>
          <p:nvPr>
            <p:ph type="title"/>
          </p:nvPr>
        </p:nvSpPr>
        <p:spPr>
          <a:xfrm>
            <a:off x="265546" y="217344"/>
            <a:ext cx="9959108" cy="1325563"/>
          </a:xfrm>
        </p:spPr>
        <p:txBody>
          <a:bodyPr>
            <a:normAutofit/>
          </a:bodyPr>
          <a:lstStyle/>
          <a:p>
            <a:r>
              <a:rPr lang="en-US" b="1" dirty="0">
                <a:solidFill>
                  <a:schemeClr val="bg1"/>
                </a:solidFill>
              </a:rPr>
              <a:t> </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039F62EC-3360-A0D8-5F12-0007D86C279E}"/>
              </a:ext>
            </a:extLst>
          </p:cNvPr>
          <p:cNvSpPr>
            <a:spLocks noGrp="1"/>
          </p:cNvSpPr>
          <p:nvPr>
            <p:ph idx="1"/>
          </p:nvPr>
        </p:nvSpPr>
        <p:spPr>
          <a:xfrm>
            <a:off x="708892" y="1892300"/>
            <a:ext cx="9959108" cy="4748356"/>
          </a:xfrm>
        </p:spPr>
        <p:txBody>
          <a:bodyPr>
            <a:normAutofit/>
          </a:bodyPr>
          <a:lstStyle/>
          <a:p>
            <a:pPr marL="0" indent="0">
              <a:buNone/>
            </a:pPr>
            <a:endParaRPr lang="en-US" sz="3200" b="1" dirty="0">
              <a:solidFill>
                <a:schemeClr val="bg1"/>
              </a:solidFill>
            </a:endParaRPr>
          </a:p>
          <a:p>
            <a:pPr marL="0" indent="0">
              <a:buNone/>
            </a:pPr>
            <a:endParaRPr lang="en-US" sz="3200" b="1" dirty="0">
              <a:solidFill>
                <a:schemeClr val="bg1"/>
              </a:solidFill>
            </a:endParaRPr>
          </a:p>
        </p:txBody>
      </p:sp>
      <p:sp>
        <p:nvSpPr>
          <p:cNvPr id="5" name="TextBox 4">
            <a:extLst>
              <a:ext uri="{FF2B5EF4-FFF2-40B4-BE49-F238E27FC236}">
                <a16:creationId xmlns:a16="http://schemas.microsoft.com/office/drawing/2014/main" id="{48C94E92-C580-9FD0-DA32-3D0A989AF797}"/>
              </a:ext>
            </a:extLst>
          </p:cNvPr>
          <p:cNvSpPr txBox="1"/>
          <p:nvPr/>
        </p:nvSpPr>
        <p:spPr>
          <a:xfrm>
            <a:off x="152400" y="1693862"/>
            <a:ext cx="10263908" cy="3970318"/>
          </a:xfrm>
          <a:prstGeom prst="rect">
            <a:avLst/>
          </a:prstGeom>
          <a:noFill/>
        </p:spPr>
        <p:txBody>
          <a:bodyPr wrap="square" rtlCol="0">
            <a:spAutoFit/>
          </a:bodyPr>
          <a:lstStyle/>
          <a:p>
            <a:pPr marL="285750" indent="-285750">
              <a:buFont typeface="Arial" panose="020B0604020202020204" pitchFamily="34" charset="0"/>
              <a:buChar char="•"/>
            </a:pPr>
            <a:r>
              <a:rPr lang="hu-HU" sz="3600" dirty="0"/>
              <a:t>A harmadik tanulság a tanítványoknak – és nekünk – szól. Amikor </a:t>
            </a:r>
            <a:r>
              <a:rPr lang="hu-HU" sz="3600" b="1" dirty="0">
                <a:solidFill>
                  <a:srgbClr val="843B0B"/>
                </a:solidFill>
              </a:rPr>
              <a:t>másokért</a:t>
            </a:r>
            <a:r>
              <a:rPr lang="hu-HU" sz="3600" dirty="0"/>
              <a:t> mondunk el egy imádságot, lehet hitünk és kitartásunk benne. De valóban hisszük-e azt, hogy Isten, Jézus törődik velük? Egyáltalán úgy élünk-e, mintha valóban </a:t>
            </a:r>
            <a:r>
              <a:rPr lang="hu-HU" sz="3600" b="1" dirty="0">
                <a:solidFill>
                  <a:srgbClr val="843B0B"/>
                </a:solidFill>
              </a:rPr>
              <a:t>törődnénk</a:t>
            </a:r>
            <a:r>
              <a:rPr lang="hu-HU" sz="3600" dirty="0"/>
              <a:t> az emberekkel</a:t>
            </a:r>
            <a:r>
              <a:rPr lang="en-US" sz="3600" dirty="0"/>
              <a:t>?</a:t>
            </a:r>
          </a:p>
          <a:p>
            <a:endParaRPr lang="en-US" sz="3600" dirty="0"/>
          </a:p>
        </p:txBody>
      </p:sp>
      <p:sp>
        <p:nvSpPr>
          <p:cNvPr id="6" name="TextBox 5">
            <a:extLst>
              <a:ext uri="{FF2B5EF4-FFF2-40B4-BE49-F238E27FC236}">
                <a16:creationId xmlns:a16="http://schemas.microsoft.com/office/drawing/2014/main" id="{92082901-0C7E-7E63-7F36-39736323655C}"/>
              </a:ext>
            </a:extLst>
          </p:cNvPr>
          <p:cNvSpPr txBox="1"/>
          <p:nvPr/>
        </p:nvSpPr>
        <p:spPr>
          <a:xfrm>
            <a:off x="429768" y="496316"/>
            <a:ext cx="6546765" cy="769441"/>
          </a:xfrm>
          <a:prstGeom prst="rect">
            <a:avLst/>
          </a:prstGeom>
          <a:noFill/>
        </p:spPr>
        <p:txBody>
          <a:bodyPr wrap="square" rtlCol="0">
            <a:spAutoFit/>
          </a:bodyPr>
          <a:lstStyle/>
          <a:p>
            <a:r>
              <a:rPr lang="hu-HU" sz="4400" b="1" dirty="0">
                <a:solidFill>
                  <a:schemeClr val="bg1"/>
                </a:solidFill>
                <a:effectLst>
                  <a:outerShdw blurRad="38100" dist="38100" dir="2700000" algn="tl">
                    <a:srgbClr val="000000">
                      <a:alpha val="43137"/>
                    </a:srgbClr>
                  </a:outerShdw>
                </a:effectLst>
                <a:latin typeface="+mj-lt"/>
              </a:rPr>
              <a:t>Tanulság a történetből</a:t>
            </a:r>
            <a:r>
              <a:rPr lang="en-US" sz="4400" b="1" dirty="0">
                <a:solidFill>
                  <a:schemeClr val="bg1"/>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1045787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886CA7C-56A8-9A44-1E54-A1C5466778A3}"/>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3A851EF-CAD4-DD84-E97A-5DA98A4A23E7}"/>
              </a:ext>
            </a:extLst>
          </p:cNvPr>
          <p:cNvSpPr>
            <a:spLocks noGrp="1"/>
          </p:cNvSpPr>
          <p:nvPr>
            <p:ph idx="1"/>
          </p:nvPr>
        </p:nvSpPr>
        <p:spPr>
          <a:xfrm>
            <a:off x="2018792" y="1032932"/>
            <a:ext cx="8257311" cy="5607723"/>
          </a:xfrm>
        </p:spPr>
        <p:txBody>
          <a:bodyPr>
            <a:noAutofit/>
          </a:bodyPr>
          <a:lstStyle/>
          <a:p>
            <a:pPr marL="0" indent="0">
              <a:buNone/>
            </a:pPr>
            <a:r>
              <a:rPr lang="hu-HU" sz="3600" dirty="0"/>
              <a:t>A kánaáni asszony, ez a pogány származású, aki Szíria-Föníciában született, a görög nő megmutatja nekünk, hogyan kell imádkozni, miként kell irgalomért könyörögni: nem megmondva Istennek, mit válaszoljon, hanem irgalmat kérve, és a hitben kitartva. Az ő imádsága olyan hitből fakadt, amely nem volt hajlandó elhallgatni, hanem újra és újra felkiáltott: „Könyörülj!” Olyan hit volt ez, amely az akadályok ellenére sem adta fel. </a:t>
            </a:r>
            <a:endParaRPr lang="pt-BR" sz="3600" dirty="0"/>
          </a:p>
        </p:txBody>
      </p:sp>
      <p:sp>
        <p:nvSpPr>
          <p:cNvPr id="5" name="Title 4">
            <a:extLst>
              <a:ext uri="{FF2B5EF4-FFF2-40B4-BE49-F238E27FC236}">
                <a16:creationId xmlns:a16="http://schemas.microsoft.com/office/drawing/2014/main" id="{29940D36-C31F-6A99-0677-0A9892447E94}"/>
              </a:ext>
            </a:extLst>
          </p:cNvPr>
          <p:cNvSpPr>
            <a:spLocks noGrp="1"/>
          </p:cNvSpPr>
          <p:nvPr>
            <p:ph type="title"/>
          </p:nvPr>
        </p:nvSpPr>
        <p:spPr>
          <a:xfrm>
            <a:off x="2018792" y="217344"/>
            <a:ext cx="7023608" cy="815589"/>
          </a:xfrm>
        </p:spPr>
        <p:txBody>
          <a:bodyPr/>
          <a:lstStyle/>
          <a:p>
            <a:r>
              <a:rPr lang="hu-HU" b="1" dirty="0">
                <a:solidFill>
                  <a:srgbClr val="843B0B"/>
                </a:solidFill>
                <a:effectLst>
                  <a:outerShdw blurRad="38100" dist="38100" dir="2700000" algn="tl">
                    <a:srgbClr val="000000">
                      <a:alpha val="43137"/>
                    </a:srgbClr>
                  </a:outerShdw>
                </a:effectLst>
              </a:rPr>
              <a:t>Konklúzió</a:t>
            </a:r>
            <a:endParaRPr lang="en-US" b="1" dirty="0">
              <a:solidFill>
                <a:srgbClr val="843B0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0071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F36627F-3473-EAF7-3006-DAC9708725BD}"/>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325753A-7C4D-1751-5DC8-0415CA6638BC}"/>
              </a:ext>
            </a:extLst>
          </p:cNvPr>
          <p:cNvSpPr>
            <a:spLocks noGrp="1"/>
          </p:cNvSpPr>
          <p:nvPr>
            <p:ph idx="1"/>
          </p:nvPr>
        </p:nvSpPr>
        <p:spPr>
          <a:xfrm>
            <a:off x="1967345" y="1422400"/>
            <a:ext cx="8257311" cy="5218256"/>
          </a:xfrm>
        </p:spPr>
        <p:txBody>
          <a:bodyPr>
            <a:normAutofit/>
          </a:bodyPr>
          <a:lstStyle/>
          <a:p>
            <a:pPr marL="0" indent="0">
              <a:buNone/>
            </a:pPr>
            <a:r>
              <a:rPr lang="hu-HU" sz="4800" dirty="0"/>
              <a:t>„Járuljunk tehát bizalommal       a kegyelem trónusához, hogy irgalmat nyerjünk, és kegyelmet találjunk, amikor segítségre van szükségünk</a:t>
            </a:r>
            <a:r>
              <a:rPr lang="en-US" sz="4800" dirty="0"/>
              <a:t>.”</a:t>
            </a:r>
          </a:p>
          <a:p>
            <a:pPr marL="0" indent="0">
              <a:buNone/>
            </a:pPr>
            <a:endParaRPr lang="en-US" dirty="0"/>
          </a:p>
        </p:txBody>
      </p:sp>
      <p:sp>
        <p:nvSpPr>
          <p:cNvPr id="5" name="Title 4">
            <a:extLst>
              <a:ext uri="{FF2B5EF4-FFF2-40B4-BE49-F238E27FC236}">
                <a16:creationId xmlns:a16="http://schemas.microsoft.com/office/drawing/2014/main" id="{8FD49CD7-2146-FF95-031B-23E414DF1669}"/>
              </a:ext>
            </a:extLst>
          </p:cNvPr>
          <p:cNvSpPr>
            <a:spLocks noGrp="1"/>
          </p:cNvSpPr>
          <p:nvPr>
            <p:ph type="title"/>
          </p:nvPr>
        </p:nvSpPr>
        <p:spPr>
          <a:xfrm>
            <a:off x="2082800" y="217344"/>
            <a:ext cx="10515600" cy="1325563"/>
          </a:xfrm>
        </p:spPr>
        <p:txBody>
          <a:bodyPr>
            <a:normAutofit/>
          </a:bodyPr>
          <a:lstStyle/>
          <a:p>
            <a:r>
              <a:rPr lang="hu-HU" b="1" dirty="0"/>
              <a:t>Zsidókhoz írt levél</a:t>
            </a:r>
            <a:r>
              <a:rPr lang="en-US" b="1" dirty="0"/>
              <a:t> 4:16</a:t>
            </a:r>
          </a:p>
        </p:txBody>
      </p:sp>
    </p:spTree>
    <p:extLst>
      <p:ext uri="{BB962C8B-B14F-4D97-AF65-F5344CB8AC3E}">
        <p14:creationId xmlns:p14="http://schemas.microsoft.com/office/powerpoint/2010/main" val="140533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DFFC-0BE9-FE37-4C15-8EFD011D68FE}"/>
              </a:ext>
            </a:extLst>
          </p:cNvPr>
          <p:cNvSpPr>
            <a:spLocks noGrp="1"/>
          </p:cNvSpPr>
          <p:nvPr>
            <p:ph type="title"/>
          </p:nvPr>
        </p:nvSpPr>
        <p:spPr>
          <a:xfrm>
            <a:off x="265546" y="217344"/>
            <a:ext cx="9959108" cy="1325563"/>
          </a:xfrm>
        </p:spPr>
        <p:txBody>
          <a:bodyPr>
            <a:normAutofit/>
          </a:bodyPr>
          <a:lstStyle/>
          <a:p>
            <a:r>
              <a:rPr lang="hu-HU" b="1" dirty="0">
                <a:solidFill>
                  <a:schemeClr val="bg1">
                    <a:lumMod val="95000"/>
                  </a:schemeClr>
                </a:solidFill>
              </a:rPr>
              <a:t>Zsidókhoz írt levél</a:t>
            </a:r>
            <a:r>
              <a:rPr lang="en-US" b="1" dirty="0">
                <a:solidFill>
                  <a:schemeClr val="bg1">
                    <a:lumMod val="95000"/>
                  </a:schemeClr>
                </a:solidFill>
              </a:rPr>
              <a:t> 4:14–16</a:t>
            </a:r>
            <a:endParaRPr lang="pt-BR" b="1" dirty="0">
              <a:solidFill>
                <a:schemeClr val="bg1">
                  <a:lumMod val="95000"/>
                </a:schemeClr>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89FA71B7-5885-00B9-0A8C-B148596EB0A0}"/>
              </a:ext>
            </a:extLst>
          </p:cNvPr>
          <p:cNvSpPr>
            <a:spLocks noGrp="1"/>
          </p:cNvSpPr>
          <p:nvPr>
            <p:ph idx="1"/>
          </p:nvPr>
        </p:nvSpPr>
        <p:spPr>
          <a:xfrm>
            <a:off x="265546" y="2001116"/>
            <a:ext cx="9959109" cy="4351338"/>
          </a:xfrm>
        </p:spPr>
        <p:txBody>
          <a:bodyPr>
            <a:normAutofit lnSpcReduction="10000"/>
          </a:bodyPr>
          <a:lstStyle/>
          <a:p>
            <a:pPr marL="0" indent="0">
              <a:buNone/>
            </a:pPr>
            <a:r>
              <a:rPr lang="hu-HU" sz="3600" i="1" dirty="0"/>
              <a:t>Mivel tehát nagy főpapunk van, aki áthatolt az egeken, Jézus, az Isten Fia, ragaszkodjunk hitvallásunkhoz. Mert nem olyan főpapunk van, aki ne tudna megindulni erőtlenségeinken, hanem olyan, aki hozzánk hasonlóan kísért szenvedett mindenben, de nem vétkezett. Járuljunk tehát bizalommal a kegyelem trónusához, hogy irgalmat nyerjünk, és kegyelmet találjunk, amikor segítségre van szükségünk.</a:t>
            </a:r>
            <a:endParaRPr lang="hu-HU" sz="3600" dirty="0"/>
          </a:p>
          <a:p>
            <a:endParaRPr lang="pt-BR" dirty="0"/>
          </a:p>
        </p:txBody>
      </p:sp>
    </p:spTree>
    <p:extLst>
      <p:ext uri="{BB962C8B-B14F-4D97-AF65-F5344CB8AC3E}">
        <p14:creationId xmlns:p14="http://schemas.microsoft.com/office/powerpoint/2010/main" val="401858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0B49BD-57B6-8E41-1A14-14F2CE833757}"/>
              </a:ext>
            </a:extLst>
          </p:cNvPr>
          <p:cNvSpPr>
            <a:spLocks noGrp="1"/>
          </p:cNvSpPr>
          <p:nvPr>
            <p:ph type="title"/>
          </p:nvPr>
        </p:nvSpPr>
        <p:spPr>
          <a:xfrm>
            <a:off x="2169761" y="179637"/>
            <a:ext cx="8054894" cy="1356932"/>
          </a:xfrm>
        </p:spPr>
        <p:txBody>
          <a:bodyPr>
            <a:normAutofit/>
          </a:bodyPr>
          <a:lstStyle/>
          <a:p>
            <a:r>
              <a:rPr lang="hu-HU" sz="4800" b="1" dirty="0">
                <a:solidFill>
                  <a:schemeClr val="bg1">
                    <a:lumMod val="95000"/>
                  </a:schemeClr>
                </a:solidFill>
              </a:rPr>
              <a:t>Egy nő odament Jézushoz</a:t>
            </a:r>
            <a:endParaRPr lang="pt-BR" b="1" dirty="0">
              <a:solidFill>
                <a:schemeClr val="bg1">
                  <a:lumMod val="95000"/>
                </a:schemeClr>
              </a:solidFill>
              <a:latin typeface="Montserrat" panose="00000500000000000000" pitchFamily="50" charset="0"/>
            </a:endParaRPr>
          </a:p>
        </p:txBody>
      </p:sp>
      <p:sp>
        <p:nvSpPr>
          <p:cNvPr id="5" name="Content Placeholder 2">
            <a:extLst>
              <a:ext uri="{FF2B5EF4-FFF2-40B4-BE49-F238E27FC236}">
                <a16:creationId xmlns:a16="http://schemas.microsoft.com/office/drawing/2014/main" id="{4495ABE3-FC6D-6D83-CFBE-A0B416D841F5}"/>
              </a:ext>
            </a:extLst>
          </p:cNvPr>
          <p:cNvSpPr>
            <a:spLocks noGrp="1"/>
          </p:cNvSpPr>
          <p:nvPr>
            <p:ph idx="1"/>
          </p:nvPr>
        </p:nvSpPr>
        <p:spPr>
          <a:xfrm>
            <a:off x="265546" y="1875934"/>
            <a:ext cx="9959109" cy="4476519"/>
          </a:xfrm>
        </p:spPr>
        <p:txBody>
          <a:bodyPr>
            <a:normAutofit/>
          </a:bodyPr>
          <a:lstStyle/>
          <a:p>
            <a:r>
              <a:rPr lang="hu-HU" sz="3600" dirty="0"/>
              <a:t>Először is, Máté 15-ben azt mondja, hogy a nő kánaáni volt – tehát pogány! (22. verse). Valaki, akivel a zsidók nem akartak érintkezni. Márk pedig hozzáteszi, hogy görög volt, „szír föníciai származású” (7:26).</a:t>
            </a:r>
            <a:endParaRPr lang="en-US" sz="3600" dirty="0"/>
          </a:p>
          <a:p>
            <a:r>
              <a:rPr lang="hu-HU" sz="3600" dirty="0"/>
              <a:t>Másodszor, egy nőnek nem illett egy férfihez közelednie a férjén kívül.</a:t>
            </a:r>
            <a:endParaRPr lang="pt-BR" sz="3600" dirty="0"/>
          </a:p>
        </p:txBody>
      </p:sp>
    </p:spTree>
    <p:extLst>
      <p:ext uri="{BB962C8B-B14F-4D97-AF65-F5344CB8AC3E}">
        <p14:creationId xmlns:p14="http://schemas.microsoft.com/office/powerpoint/2010/main" val="398029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7850-30E2-E571-9768-3019A337C198}"/>
              </a:ext>
            </a:extLst>
          </p:cNvPr>
          <p:cNvSpPr>
            <a:spLocks noGrp="1"/>
          </p:cNvSpPr>
          <p:nvPr>
            <p:ph type="title"/>
          </p:nvPr>
        </p:nvSpPr>
        <p:spPr>
          <a:xfrm>
            <a:off x="2536659" y="144192"/>
            <a:ext cx="7660563" cy="1498334"/>
          </a:xfrm>
        </p:spPr>
        <p:txBody>
          <a:bodyPr>
            <a:normAutofit/>
          </a:bodyPr>
          <a:lstStyle/>
          <a:p>
            <a:r>
              <a:rPr lang="en-US" b="1" dirty="0"/>
              <a:t>M</a:t>
            </a:r>
            <a:r>
              <a:rPr lang="hu-HU" b="1" dirty="0" err="1"/>
              <a:t>áté</a:t>
            </a:r>
            <a:r>
              <a:rPr lang="en-US" b="1" dirty="0"/>
              <a:t> 15:22</a:t>
            </a:r>
            <a:r>
              <a:rPr lang="hu-HU" b="1" dirty="0"/>
              <a:t>-ben így kiáltott:</a:t>
            </a:r>
            <a:r>
              <a:rPr lang="en-US" sz="4000" b="1" dirty="0"/>
              <a:t> </a:t>
            </a:r>
            <a:endParaRPr lang="pt-BR" sz="4000" b="1" dirty="0">
              <a:latin typeface="Montserrat" panose="00000500000000000000" pitchFamily="50" charset="0"/>
            </a:endParaRPr>
          </a:p>
        </p:txBody>
      </p:sp>
      <p:sp>
        <p:nvSpPr>
          <p:cNvPr id="4" name="Content Placeholder 2">
            <a:extLst>
              <a:ext uri="{FF2B5EF4-FFF2-40B4-BE49-F238E27FC236}">
                <a16:creationId xmlns:a16="http://schemas.microsoft.com/office/drawing/2014/main" id="{549B05F0-CCED-0716-C378-4CA51B99D689}"/>
              </a:ext>
            </a:extLst>
          </p:cNvPr>
          <p:cNvSpPr>
            <a:spLocks noGrp="1"/>
          </p:cNvSpPr>
          <p:nvPr>
            <p:ph idx="1"/>
          </p:nvPr>
        </p:nvSpPr>
        <p:spPr>
          <a:xfrm>
            <a:off x="2564092" y="1819374"/>
            <a:ext cx="7660564" cy="4821282"/>
          </a:xfrm>
        </p:spPr>
        <p:txBody>
          <a:bodyPr>
            <a:normAutofit/>
          </a:bodyPr>
          <a:lstStyle/>
          <a:p>
            <a:pPr marL="0" indent="0">
              <a:buNone/>
            </a:pPr>
            <a:r>
              <a:rPr lang="hu-HU" sz="4800" dirty="0"/>
              <a:t>„Uram, Dávid fia! Könyörülj rajtam! Leányomat kegyetlenül gyötri a gonosz lélek!</a:t>
            </a:r>
            <a:r>
              <a:rPr lang="en-US" sz="4800" dirty="0"/>
              <a:t>” </a:t>
            </a:r>
          </a:p>
          <a:p>
            <a:pPr marL="0" indent="0">
              <a:buNone/>
            </a:pPr>
            <a:endParaRPr lang="en-US" sz="4000" dirty="0"/>
          </a:p>
          <a:p>
            <a:pPr marL="0" indent="0">
              <a:buNone/>
            </a:pPr>
            <a:endParaRPr lang="pt-BR" sz="4000" dirty="0"/>
          </a:p>
        </p:txBody>
      </p:sp>
    </p:spTree>
    <p:extLst>
      <p:ext uri="{BB962C8B-B14F-4D97-AF65-F5344CB8AC3E}">
        <p14:creationId xmlns:p14="http://schemas.microsoft.com/office/powerpoint/2010/main" val="2470095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ADC585F-04EB-CBE0-F844-32C3CC0A0E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DD05B-669C-D06C-B012-849365CF23F4}"/>
              </a:ext>
            </a:extLst>
          </p:cNvPr>
          <p:cNvSpPr>
            <a:spLocks noGrp="1"/>
          </p:cNvSpPr>
          <p:nvPr>
            <p:ph type="title"/>
          </p:nvPr>
        </p:nvSpPr>
        <p:spPr>
          <a:xfrm>
            <a:off x="265546" y="217344"/>
            <a:ext cx="9959108" cy="1325563"/>
          </a:xfrm>
        </p:spPr>
        <p:txBody>
          <a:bodyPr>
            <a:normAutofit/>
          </a:bodyPr>
          <a:lstStyle/>
          <a:p>
            <a:r>
              <a:rPr lang="en-US" b="1" dirty="0">
                <a:solidFill>
                  <a:schemeClr val="bg1"/>
                </a:solidFill>
              </a:rPr>
              <a:t> M</a:t>
            </a:r>
            <a:r>
              <a:rPr lang="hu-HU" b="1" dirty="0" err="1">
                <a:solidFill>
                  <a:schemeClr val="bg1"/>
                </a:solidFill>
              </a:rPr>
              <a:t>áté</a:t>
            </a:r>
            <a:r>
              <a:rPr lang="hu-HU" b="1" dirty="0">
                <a:solidFill>
                  <a:schemeClr val="bg1"/>
                </a:solidFill>
              </a:rPr>
              <a:t> ezt mondja:</a:t>
            </a:r>
            <a:r>
              <a:rPr lang="en-US" b="1" dirty="0">
                <a:solidFill>
                  <a:schemeClr val="bg1"/>
                </a:solidFill>
              </a:rPr>
              <a:t> </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2B8138AC-3496-C17C-3C0E-DC1EFA8EB968}"/>
              </a:ext>
            </a:extLst>
          </p:cNvPr>
          <p:cNvSpPr>
            <a:spLocks noGrp="1"/>
          </p:cNvSpPr>
          <p:nvPr>
            <p:ph idx="1"/>
          </p:nvPr>
        </p:nvSpPr>
        <p:spPr>
          <a:xfrm>
            <a:off x="265546" y="2001116"/>
            <a:ext cx="9959109" cy="4351338"/>
          </a:xfrm>
        </p:spPr>
        <p:txBody>
          <a:bodyPr>
            <a:normAutofit/>
          </a:bodyPr>
          <a:lstStyle/>
          <a:p>
            <a:pPr marL="0" indent="0">
              <a:buNone/>
            </a:pPr>
            <a:r>
              <a:rPr lang="hu-HU" sz="3600" dirty="0"/>
              <a:t>„Jézus azonban nem válaszolt neki egy szót sem</a:t>
            </a:r>
            <a:r>
              <a:rPr lang="en-US" sz="3600" dirty="0"/>
              <a:t>” (23</a:t>
            </a:r>
            <a:r>
              <a:rPr lang="hu-HU" sz="3600" dirty="0"/>
              <a:t>. vers</a:t>
            </a:r>
            <a:r>
              <a:rPr lang="en-US" sz="3600" dirty="0"/>
              <a:t>). </a:t>
            </a:r>
          </a:p>
          <a:p>
            <a:pPr marL="0" indent="0">
              <a:buNone/>
            </a:pPr>
            <a:endParaRPr lang="en-US" sz="3600" dirty="0"/>
          </a:p>
          <a:p>
            <a:pPr marL="0" indent="0">
              <a:buNone/>
            </a:pPr>
            <a:r>
              <a:rPr lang="hu-HU" sz="3600" dirty="0"/>
              <a:t>Éreztétek már úgy, hogy Isten nem hallgat meg, mintha figyelmen kívül hagyna benneteket?</a:t>
            </a:r>
            <a:endParaRPr lang="pt-BR" sz="3600" dirty="0"/>
          </a:p>
        </p:txBody>
      </p:sp>
    </p:spTree>
    <p:extLst>
      <p:ext uri="{BB962C8B-B14F-4D97-AF65-F5344CB8AC3E}">
        <p14:creationId xmlns:p14="http://schemas.microsoft.com/office/powerpoint/2010/main" val="407936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F74A7451-8EDC-0C74-4AC4-938751619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50AFCA-5767-4F8F-1C9E-D0BC824FADA0}"/>
              </a:ext>
            </a:extLst>
          </p:cNvPr>
          <p:cNvSpPr>
            <a:spLocks noGrp="1"/>
          </p:cNvSpPr>
          <p:nvPr>
            <p:ph type="title"/>
          </p:nvPr>
        </p:nvSpPr>
        <p:spPr>
          <a:xfrm>
            <a:off x="265546" y="217344"/>
            <a:ext cx="9959108" cy="1325563"/>
          </a:xfrm>
        </p:spPr>
        <p:txBody>
          <a:bodyPr>
            <a:normAutofit fontScale="90000"/>
          </a:bodyPr>
          <a:lstStyle/>
          <a:p>
            <a:r>
              <a:rPr lang="hu-HU" b="1" dirty="0">
                <a:solidFill>
                  <a:schemeClr val="bg1"/>
                </a:solidFill>
              </a:rPr>
              <a:t>Egy zsidó fogoly a II. Világháború idején a kölni koncentrációs tábor egyik pincefalára ezt írta:</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C0E70295-8A45-D333-5CFA-2DD169249133}"/>
              </a:ext>
            </a:extLst>
          </p:cNvPr>
          <p:cNvSpPr>
            <a:spLocks noGrp="1"/>
          </p:cNvSpPr>
          <p:nvPr>
            <p:ph idx="1"/>
          </p:nvPr>
        </p:nvSpPr>
        <p:spPr>
          <a:xfrm>
            <a:off x="265546" y="2001116"/>
            <a:ext cx="9959109" cy="4351338"/>
          </a:xfrm>
        </p:spPr>
        <p:txBody>
          <a:bodyPr>
            <a:normAutofit/>
          </a:bodyPr>
          <a:lstStyle/>
          <a:p>
            <a:pPr marL="0" indent="0">
              <a:buNone/>
            </a:pPr>
            <a:r>
              <a:rPr lang="hu-HU" sz="3600" dirty="0"/>
              <a:t>„Hiszek a napban,</a:t>
            </a:r>
          </a:p>
          <a:p>
            <a:pPr marL="0" indent="0">
              <a:buNone/>
            </a:pPr>
            <a:r>
              <a:rPr lang="hu-HU" sz="3600" dirty="0"/>
              <a:t>Még ha éppen elbújt is a felhők mögé.</a:t>
            </a:r>
          </a:p>
          <a:p>
            <a:pPr marL="0" indent="0">
              <a:buNone/>
            </a:pPr>
            <a:r>
              <a:rPr lang="hu-HU" sz="3600" dirty="0"/>
              <a:t>Hiszek a szeretetben,</a:t>
            </a:r>
          </a:p>
          <a:p>
            <a:pPr marL="0" indent="0">
              <a:buNone/>
            </a:pPr>
            <a:r>
              <a:rPr lang="hu-HU" sz="3600" dirty="0"/>
              <a:t>Még ha nincs is senki, aki viszonozná.</a:t>
            </a:r>
          </a:p>
          <a:p>
            <a:pPr marL="0" indent="0">
              <a:buNone/>
            </a:pPr>
            <a:r>
              <a:rPr lang="hu-HU" sz="3600" dirty="0"/>
              <a:t>Hiszek Istenben,</a:t>
            </a:r>
          </a:p>
          <a:p>
            <a:pPr marL="0" indent="0">
              <a:buNone/>
            </a:pPr>
            <a:r>
              <a:rPr lang="hu-HU" sz="3600" dirty="0"/>
              <a:t>Még ha Ő némán hallgat is</a:t>
            </a:r>
            <a:r>
              <a:rPr lang="en-US" sz="3600" dirty="0"/>
              <a:t>.”</a:t>
            </a:r>
          </a:p>
        </p:txBody>
      </p:sp>
    </p:spTree>
    <p:extLst>
      <p:ext uri="{BB962C8B-B14F-4D97-AF65-F5344CB8AC3E}">
        <p14:creationId xmlns:p14="http://schemas.microsoft.com/office/powerpoint/2010/main" val="474409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0B431AA3-684E-FA61-B015-1BC327650FD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1A0173-D641-7C42-1B1A-072384D36896}"/>
              </a:ext>
            </a:extLst>
          </p:cNvPr>
          <p:cNvSpPr>
            <a:spLocks noGrp="1"/>
          </p:cNvSpPr>
          <p:nvPr>
            <p:ph idx="1"/>
          </p:nvPr>
        </p:nvSpPr>
        <p:spPr>
          <a:xfrm>
            <a:off x="265546" y="1444752"/>
            <a:ext cx="10402454" cy="5020056"/>
          </a:xfrm>
        </p:spPr>
        <p:txBody>
          <a:bodyPr>
            <a:normAutofit fontScale="92500" lnSpcReduction="20000"/>
          </a:bodyPr>
          <a:lstStyle/>
          <a:p>
            <a:pPr marL="0" indent="0">
              <a:buNone/>
            </a:pPr>
            <a:endParaRPr lang="en-US" sz="3200" dirty="0"/>
          </a:p>
          <a:p>
            <a:pPr marL="0" indent="0">
              <a:buNone/>
            </a:pPr>
            <a:r>
              <a:rPr lang="hu-HU" sz="3500" i="1" dirty="0"/>
              <a:t>„Én, nem </a:t>
            </a:r>
            <a:r>
              <a:rPr lang="hu-HU" sz="3500" i="1" dirty="0" err="1"/>
              <a:t>küldettem</a:t>
            </a:r>
            <a:r>
              <a:rPr lang="hu-HU" sz="3500" i="1" dirty="0"/>
              <a:t> máshoz csak Izráel házának elveszett juhaihoz</a:t>
            </a:r>
            <a:r>
              <a:rPr lang="en-US" sz="3500" i="1" dirty="0"/>
              <a:t>.” </a:t>
            </a:r>
          </a:p>
          <a:p>
            <a:pPr marL="0" indent="0">
              <a:spcAft>
                <a:spcPts val="600"/>
              </a:spcAft>
              <a:buNone/>
            </a:pPr>
            <a:r>
              <a:rPr lang="hu-HU" sz="3500" dirty="0"/>
              <a:t>Ez olyan lenne, mintha azt mondaná</a:t>
            </a:r>
            <a:r>
              <a:rPr lang="en-US" sz="3500" dirty="0"/>
              <a:t>: </a:t>
            </a:r>
          </a:p>
          <a:p>
            <a:pPr indent="236538"/>
            <a:r>
              <a:rPr lang="hu-HU" sz="3500" dirty="0"/>
              <a:t>„Csak a keresztényekhez küldtek, nem a muzulmánokhoz</a:t>
            </a:r>
            <a:r>
              <a:rPr lang="en-US" sz="3500" dirty="0"/>
              <a:t>.”</a:t>
            </a:r>
          </a:p>
          <a:p>
            <a:pPr indent="236538"/>
            <a:r>
              <a:rPr lang="hu-HU" sz="3500" dirty="0"/>
              <a:t>„Csak a fehér emberekhez küldtek, nem a színesbőrűekhez</a:t>
            </a:r>
            <a:r>
              <a:rPr lang="en-US" sz="3500" dirty="0"/>
              <a:t>.”</a:t>
            </a:r>
          </a:p>
          <a:p>
            <a:pPr indent="236538"/>
            <a:r>
              <a:rPr lang="hu-HU" sz="3500" dirty="0"/>
              <a:t>„Csak a gazdagokhoz küldtek, nem a szegényekhez.”</a:t>
            </a:r>
            <a:endParaRPr lang="en-US" sz="3500" dirty="0"/>
          </a:p>
          <a:p>
            <a:pPr indent="236538"/>
            <a:r>
              <a:rPr lang="hu-HU" sz="3500" dirty="0"/>
              <a:t>„Csak a magas iskolai végzettségűekhez küldtek, nem a többiekhez.”</a:t>
            </a:r>
            <a:endParaRPr lang="en-US" sz="3500" dirty="0">
              <a:solidFill>
                <a:srgbClr val="C00000"/>
              </a:solidFill>
            </a:endParaRPr>
          </a:p>
          <a:p>
            <a:pPr marL="0" indent="0">
              <a:buNone/>
            </a:pPr>
            <a:r>
              <a:rPr lang="hu-HU" sz="3500" dirty="0">
                <a:solidFill>
                  <a:srgbClr val="C00000"/>
                </a:solidFill>
              </a:rPr>
              <a:t>Ez pedig annyira nem hasonlít Jézusra</a:t>
            </a:r>
            <a:r>
              <a:rPr lang="en-US" sz="3500" dirty="0">
                <a:solidFill>
                  <a:srgbClr val="C00000"/>
                </a:solidFill>
              </a:rPr>
              <a:t>! </a:t>
            </a:r>
          </a:p>
        </p:txBody>
      </p:sp>
      <p:sp>
        <p:nvSpPr>
          <p:cNvPr id="5" name="Title 4">
            <a:extLst>
              <a:ext uri="{FF2B5EF4-FFF2-40B4-BE49-F238E27FC236}">
                <a16:creationId xmlns:a16="http://schemas.microsoft.com/office/drawing/2014/main" id="{53811BB4-6272-7687-55C0-70DF03D8120C}"/>
              </a:ext>
            </a:extLst>
          </p:cNvPr>
          <p:cNvSpPr>
            <a:spLocks noGrp="1"/>
          </p:cNvSpPr>
          <p:nvPr>
            <p:ph type="title"/>
          </p:nvPr>
        </p:nvSpPr>
        <p:spPr>
          <a:xfrm>
            <a:off x="399288" y="273685"/>
            <a:ext cx="10515600" cy="1325563"/>
          </a:xfrm>
        </p:spPr>
        <p:txBody>
          <a:bodyPr/>
          <a:lstStyle/>
          <a:p>
            <a:r>
              <a:rPr lang="hu-HU" b="1" dirty="0">
                <a:solidFill>
                  <a:schemeClr val="bg1"/>
                </a:solidFill>
              </a:rPr>
              <a:t>A 24. versben Jézus válaszol</a:t>
            </a:r>
            <a:r>
              <a:rPr lang="en-US" b="1" dirty="0">
                <a:solidFill>
                  <a:schemeClr val="bg1"/>
                </a:solidFill>
              </a:rPr>
              <a:t>:</a:t>
            </a:r>
            <a:endParaRPr lang="en-US" dirty="0"/>
          </a:p>
        </p:txBody>
      </p:sp>
    </p:spTree>
    <p:extLst>
      <p:ext uri="{BB962C8B-B14F-4D97-AF65-F5344CB8AC3E}">
        <p14:creationId xmlns:p14="http://schemas.microsoft.com/office/powerpoint/2010/main" val="395905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4958BB68-53CC-A9FE-9916-F0E2EB394E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6F9B79-19A7-DEC6-653C-3BC629D2BBF4}"/>
              </a:ext>
            </a:extLst>
          </p:cNvPr>
          <p:cNvSpPr>
            <a:spLocks noGrp="1"/>
          </p:cNvSpPr>
          <p:nvPr>
            <p:ph type="title"/>
          </p:nvPr>
        </p:nvSpPr>
        <p:spPr>
          <a:xfrm>
            <a:off x="1967345" y="0"/>
            <a:ext cx="6817020" cy="1498334"/>
          </a:xfrm>
        </p:spPr>
        <p:txBody>
          <a:bodyPr>
            <a:normAutofit/>
          </a:bodyPr>
          <a:lstStyle/>
          <a:p>
            <a:r>
              <a:rPr lang="hu-HU" b="1" dirty="0"/>
              <a:t>Ez az idézet segít megérteni, mi zajlott le, és mit tett Jézus</a:t>
            </a:r>
            <a:r>
              <a:rPr lang="en-US" b="1" dirty="0"/>
              <a:t>:</a:t>
            </a:r>
            <a:endParaRPr lang="pt-BR" sz="4000" b="1" dirty="0">
              <a:latin typeface="Montserrat" panose="00000500000000000000" pitchFamily="50" charset="0"/>
            </a:endParaRPr>
          </a:p>
        </p:txBody>
      </p:sp>
      <p:sp>
        <p:nvSpPr>
          <p:cNvPr id="4" name="Content Placeholder 2">
            <a:extLst>
              <a:ext uri="{FF2B5EF4-FFF2-40B4-BE49-F238E27FC236}">
                <a16:creationId xmlns:a16="http://schemas.microsoft.com/office/drawing/2014/main" id="{2C7C6CB1-DF2A-A775-1719-E039192B4D17}"/>
              </a:ext>
            </a:extLst>
          </p:cNvPr>
          <p:cNvSpPr>
            <a:spLocks noGrp="1"/>
          </p:cNvSpPr>
          <p:nvPr>
            <p:ph idx="1"/>
          </p:nvPr>
        </p:nvSpPr>
        <p:spPr>
          <a:xfrm>
            <a:off x="1967345" y="1498334"/>
            <a:ext cx="8257311" cy="5188042"/>
          </a:xfrm>
        </p:spPr>
        <p:txBody>
          <a:bodyPr>
            <a:normAutofit fontScale="77500" lnSpcReduction="20000"/>
          </a:bodyPr>
          <a:lstStyle/>
          <a:p>
            <a:pPr marL="0" indent="0">
              <a:lnSpc>
                <a:spcPct val="120000"/>
              </a:lnSpc>
              <a:spcBef>
                <a:spcPts val="0"/>
              </a:spcBef>
              <a:buNone/>
            </a:pPr>
            <a:r>
              <a:rPr lang="hu-HU" sz="3900" dirty="0"/>
              <a:t>„Azáltal, hogy az ő bánatát szolgálta, élő példát nyújthatott a leckéről, amit tanítani akart… Azok a [zsidó] emberek, akiknek minden lehetőségük megadatott, hogy megértsék az igazságot, nem ismerték a körülöttük élők szükségleteit. Nem tettek erőfeszítést a sötétben élő lelkek megsegítésére. A zsidó büszkeség által emelt elválasztó fal még a tanítványokat is elzárta a pogány világ iránti együttérzéstől. Ám ezeket a gátakat le kellett dönteni.”</a:t>
            </a:r>
            <a:endParaRPr lang="en-US" sz="3900" i="1" dirty="0"/>
          </a:p>
          <a:p>
            <a:pPr marL="0" indent="0" algn="r">
              <a:buNone/>
            </a:pPr>
            <a:r>
              <a:rPr lang="en-US" sz="3200" dirty="0"/>
              <a:t>—Ellen G. White, </a:t>
            </a:r>
            <a:r>
              <a:rPr lang="en-US" sz="3200" i="1" dirty="0"/>
              <a:t>Daughters of God</a:t>
            </a:r>
            <a:r>
              <a:rPr lang="en-US" sz="3200" dirty="0"/>
              <a:t>, 65 </a:t>
            </a:r>
          </a:p>
          <a:p>
            <a:pPr marL="0" indent="0">
              <a:buNone/>
            </a:pPr>
            <a:endParaRPr lang="pt-BR" sz="4000" dirty="0"/>
          </a:p>
        </p:txBody>
      </p:sp>
    </p:spTree>
    <p:extLst>
      <p:ext uri="{BB962C8B-B14F-4D97-AF65-F5344CB8AC3E}">
        <p14:creationId xmlns:p14="http://schemas.microsoft.com/office/powerpoint/2010/main" val="296536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5A11A215-5062-3D6F-3C35-49922FFB7C2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3F2DB54-0271-B9CD-3FD5-EC60BB220DE1}"/>
              </a:ext>
            </a:extLst>
          </p:cNvPr>
          <p:cNvSpPr>
            <a:spLocks noGrp="1"/>
          </p:cNvSpPr>
          <p:nvPr>
            <p:ph type="title"/>
          </p:nvPr>
        </p:nvSpPr>
        <p:spPr>
          <a:xfrm>
            <a:off x="1808480" y="272208"/>
            <a:ext cx="10515600" cy="1325563"/>
          </a:xfrm>
        </p:spPr>
        <p:txBody>
          <a:bodyPr/>
          <a:lstStyle/>
          <a:p>
            <a:r>
              <a:rPr lang="hu-HU" b="1" dirty="0"/>
              <a:t>El tudjuk képzelni, hogy</a:t>
            </a:r>
            <a:endParaRPr lang="en-US" b="1" dirty="0"/>
          </a:p>
        </p:txBody>
      </p:sp>
      <p:sp>
        <p:nvSpPr>
          <p:cNvPr id="6" name="TextBox 5">
            <a:extLst>
              <a:ext uri="{FF2B5EF4-FFF2-40B4-BE49-F238E27FC236}">
                <a16:creationId xmlns:a16="http://schemas.microsoft.com/office/drawing/2014/main" id="{342447B7-71FC-7BA3-6CB3-46949255248A}"/>
              </a:ext>
            </a:extLst>
          </p:cNvPr>
          <p:cNvSpPr txBox="1"/>
          <p:nvPr/>
        </p:nvSpPr>
        <p:spPr>
          <a:xfrm>
            <a:off x="1879600" y="1542907"/>
            <a:ext cx="8496300" cy="5078313"/>
          </a:xfrm>
          <a:prstGeom prst="rect">
            <a:avLst/>
          </a:prstGeom>
          <a:noFill/>
        </p:spPr>
        <p:txBody>
          <a:bodyPr wrap="square" rtlCol="0">
            <a:spAutoFit/>
          </a:bodyPr>
          <a:lstStyle/>
          <a:p>
            <a:r>
              <a:rPr lang="hu-HU" sz="3600" dirty="0"/>
              <a:t>Jézus Galileából elindult, csak hogy azért, hogy találkozzon ezzel az egy asszonnyal?       Ő becsülte ezt az asszonyt. Értékelte a lányát. Értékelte a kérését, az imáját, és készséges szívvel válaszolt. A Szentírás azt mondja, hogy Jézus </a:t>
            </a:r>
            <a:r>
              <a:rPr lang="hu-HU" sz="3600" dirty="0" err="1"/>
              <a:t>Tíruszban</a:t>
            </a:r>
            <a:r>
              <a:rPr lang="hu-HU" sz="3600" dirty="0"/>
              <a:t> nem tett mást: nem hajtott végre más csodát, nem tanított mást, és semmilyen egyéb cselekedetet sem végzett ott.</a:t>
            </a:r>
            <a:endParaRPr lang="en-US" sz="3600" dirty="0"/>
          </a:p>
        </p:txBody>
      </p:sp>
    </p:spTree>
    <p:extLst>
      <p:ext uri="{BB962C8B-B14F-4D97-AF65-F5344CB8AC3E}">
        <p14:creationId xmlns:p14="http://schemas.microsoft.com/office/powerpoint/2010/main" val="1833773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TotalTime>
  <Words>1027</Words>
  <Application>Microsoft Office PowerPoint</Application>
  <PresentationFormat>Szélesvásznú</PresentationFormat>
  <Paragraphs>71</Paragraphs>
  <Slides>17</Slides>
  <Notes>0</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17</vt:i4>
      </vt:variant>
    </vt:vector>
  </HeadingPairs>
  <TitlesOfParts>
    <vt:vector size="25" baseType="lpstr">
      <vt:lpstr>Arial</vt:lpstr>
      <vt:lpstr>Arizonia</vt:lpstr>
      <vt:lpstr>Calibri</vt:lpstr>
      <vt:lpstr>Calibri Light</vt:lpstr>
      <vt:lpstr>Montserrat</vt:lpstr>
      <vt:lpstr>Montserrat Black</vt:lpstr>
      <vt:lpstr>Montserrat SemiBold</vt:lpstr>
      <vt:lpstr>Office Theme</vt:lpstr>
      <vt:lpstr>PowerPoint-bemutató</vt:lpstr>
      <vt:lpstr>Zsidókhoz írt levél 4:14–16</vt:lpstr>
      <vt:lpstr>Egy nő odament Jézushoz</vt:lpstr>
      <vt:lpstr>Máté 15:22-ben így kiáltott: </vt:lpstr>
      <vt:lpstr> Máté ezt mondja: </vt:lpstr>
      <vt:lpstr>Egy zsidó fogoly a II. Világháború idején a kölni koncentrációs tábor egyik pincefalára ezt írta:</vt:lpstr>
      <vt:lpstr>A 24. versben Jézus válaszol:</vt:lpstr>
      <vt:lpstr>Ez az idézet segít megérteni, mi zajlott le, és mit tett Jézus:</vt:lpstr>
      <vt:lpstr>El tudjuk képzelni, hogy</vt:lpstr>
      <vt:lpstr>A hit még mindig kiált: </vt:lpstr>
      <vt:lpstr>Jézus morzsái elégségesek minden szükségletünkre..</vt:lpstr>
      <vt:lpstr>Végül a 28. versben Jézus megszólalt:</vt:lpstr>
      <vt:lpstr> </vt:lpstr>
      <vt:lpstr> </vt:lpstr>
      <vt:lpstr> </vt:lpstr>
      <vt:lpstr>Konklúzió</vt:lpstr>
      <vt:lpstr>Zsidókhoz írt levél 4:16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love</dc:title>
  <dc:creator>Erika Miike</dc:creator>
  <cp:lastModifiedBy>IMRE DR TOKICS</cp:lastModifiedBy>
  <cp:revision>41</cp:revision>
  <dcterms:created xsi:type="dcterms:W3CDTF">2023-02-14T12:16:54Z</dcterms:created>
  <dcterms:modified xsi:type="dcterms:W3CDTF">2026-02-11T19:22:58Z</dcterms:modified>
</cp:coreProperties>
</file>