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6858000" type="screen4x3"/>
  <p:notesSz cx="6858000" cy="100599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81" d="100"/>
          <a:sy n="81" d="100"/>
        </p:scale>
        <p:origin x="67" y="10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8B28F70-F872-4701-9154-982284DD2841}" type="datetimeFigureOut">
              <a:rPr lang="en-GB" smtClean="0"/>
              <a:t>22/03/2020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1B45E6F-EE24-4C01-9EA5-204E346043DE}" type="slidenum">
              <a:rPr lang="en-GB" smtClean="0"/>
              <a:t>‹#›</a:t>
            </a:fld>
            <a:endParaRPr lang="en-GB"/>
          </a:p>
        </p:txBody>
      </p:sp>
    </p:spTree>
    <p:extLst>
      <p:ext uri="{BB962C8B-B14F-4D97-AF65-F5344CB8AC3E}">
        <p14:creationId xmlns:p14="http://schemas.microsoft.com/office/powerpoint/2010/main" val="19629312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8B28F70-F872-4701-9154-982284DD2841}" type="datetimeFigureOut">
              <a:rPr lang="en-GB" smtClean="0"/>
              <a:t>22/03/2020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1B45E6F-EE24-4C01-9EA5-204E346043DE}" type="slidenum">
              <a:rPr lang="en-GB" smtClean="0"/>
              <a:t>‹#›</a:t>
            </a:fld>
            <a:endParaRPr lang="en-GB"/>
          </a:p>
        </p:txBody>
      </p:sp>
    </p:spTree>
    <p:extLst>
      <p:ext uri="{BB962C8B-B14F-4D97-AF65-F5344CB8AC3E}">
        <p14:creationId xmlns:p14="http://schemas.microsoft.com/office/powerpoint/2010/main" val="40865387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8B28F70-F872-4701-9154-982284DD2841}" type="datetimeFigureOut">
              <a:rPr lang="en-GB" smtClean="0"/>
              <a:t>22/03/2020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1B45E6F-EE24-4C01-9EA5-204E346043DE}" type="slidenum">
              <a:rPr lang="en-GB" smtClean="0"/>
              <a:t>‹#›</a:t>
            </a:fld>
            <a:endParaRPr lang="en-GB"/>
          </a:p>
        </p:txBody>
      </p:sp>
    </p:spTree>
    <p:extLst>
      <p:ext uri="{BB962C8B-B14F-4D97-AF65-F5344CB8AC3E}">
        <p14:creationId xmlns:p14="http://schemas.microsoft.com/office/powerpoint/2010/main" val="17079809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8B28F70-F872-4701-9154-982284DD2841}" type="datetimeFigureOut">
              <a:rPr lang="en-GB" smtClean="0"/>
              <a:t>22/03/2020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1B45E6F-EE24-4C01-9EA5-204E346043DE}" type="slidenum">
              <a:rPr lang="en-GB" smtClean="0"/>
              <a:t>‹#›</a:t>
            </a:fld>
            <a:endParaRPr lang="en-GB"/>
          </a:p>
        </p:txBody>
      </p:sp>
    </p:spTree>
    <p:extLst>
      <p:ext uri="{BB962C8B-B14F-4D97-AF65-F5344CB8AC3E}">
        <p14:creationId xmlns:p14="http://schemas.microsoft.com/office/powerpoint/2010/main" val="2894543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8B28F70-F872-4701-9154-982284DD2841}" type="datetimeFigureOut">
              <a:rPr lang="en-GB" smtClean="0"/>
              <a:t>22/03/2020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1B45E6F-EE24-4C01-9EA5-204E346043DE}" type="slidenum">
              <a:rPr lang="en-GB" smtClean="0"/>
              <a:t>‹#›</a:t>
            </a:fld>
            <a:endParaRPr lang="en-GB"/>
          </a:p>
        </p:txBody>
      </p:sp>
    </p:spTree>
    <p:extLst>
      <p:ext uri="{BB962C8B-B14F-4D97-AF65-F5344CB8AC3E}">
        <p14:creationId xmlns:p14="http://schemas.microsoft.com/office/powerpoint/2010/main" val="42715101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8B28F70-F872-4701-9154-982284DD2841}" type="datetimeFigureOut">
              <a:rPr lang="en-GB" smtClean="0"/>
              <a:t>22/03/2020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1B45E6F-EE24-4C01-9EA5-204E346043DE}" type="slidenum">
              <a:rPr lang="en-GB" smtClean="0"/>
              <a:t>‹#›</a:t>
            </a:fld>
            <a:endParaRPr lang="en-GB"/>
          </a:p>
        </p:txBody>
      </p:sp>
    </p:spTree>
    <p:extLst>
      <p:ext uri="{BB962C8B-B14F-4D97-AF65-F5344CB8AC3E}">
        <p14:creationId xmlns:p14="http://schemas.microsoft.com/office/powerpoint/2010/main" val="33754208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8B28F70-F872-4701-9154-982284DD2841}" type="datetimeFigureOut">
              <a:rPr lang="en-GB" smtClean="0"/>
              <a:t>22/03/2020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1B45E6F-EE24-4C01-9EA5-204E346043DE}" type="slidenum">
              <a:rPr lang="en-GB" smtClean="0"/>
              <a:t>‹#›</a:t>
            </a:fld>
            <a:endParaRPr lang="en-GB"/>
          </a:p>
        </p:txBody>
      </p:sp>
    </p:spTree>
    <p:extLst>
      <p:ext uri="{BB962C8B-B14F-4D97-AF65-F5344CB8AC3E}">
        <p14:creationId xmlns:p14="http://schemas.microsoft.com/office/powerpoint/2010/main" val="44861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8B28F70-F872-4701-9154-982284DD2841}" type="datetimeFigureOut">
              <a:rPr lang="en-GB" smtClean="0"/>
              <a:t>22/03/2020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1B45E6F-EE24-4C01-9EA5-204E346043DE}" type="slidenum">
              <a:rPr lang="en-GB" smtClean="0"/>
              <a:t>‹#›</a:t>
            </a:fld>
            <a:endParaRPr lang="en-GB"/>
          </a:p>
        </p:txBody>
      </p:sp>
    </p:spTree>
    <p:extLst>
      <p:ext uri="{BB962C8B-B14F-4D97-AF65-F5344CB8AC3E}">
        <p14:creationId xmlns:p14="http://schemas.microsoft.com/office/powerpoint/2010/main" val="39626210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B28F70-F872-4701-9154-982284DD2841}" type="datetimeFigureOut">
              <a:rPr lang="en-GB" smtClean="0"/>
              <a:t>22/03/2020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1B45E6F-EE24-4C01-9EA5-204E346043DE}" type="slidenum">
              <a:rPr lang="en-GB" smtClean="0"/>
              <a:t>‹#›</a:t>
            </a:fld>
            <a:endParaRPr lang="en-GB"/>
          </a:p>
        </p:txBody>
      </p:sp>
    </p:spTree>
    <p:extLst>
      <p:ext uri="{BB962C8B-B14F-4D97-AF65-F5344CB8AC3E}">
        <p14:creationId xmlns:p14="http://schemas.microsoft.com/office/powerpoint/2010/main" val="18095744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8B28F70-F872-4701-9154-982284DD2841}" type="datetimeFigureOut">
              <a:rPr lang="en-GB" smtClean="0"/>
              <a:t>22/03/2020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1B45E6F-EE24-4C01-9EA5-204E346043DE}" type="slidenum">
              <a:rPr lang="en-GB" smtClean="0"/>
              <a:t>‹#›</a:t>
            </a:fld>
            <a:endParaRPr lang="en-GB"/>
          </a:p>
        </p:txBody>
      </p:sp>
    </p:spTree>
    <p:extLst>
      <p:ext uri="{BB962C8B-B14F-4D97-AF65-F5344CB8AC3E}">
        <p14:creationId xmlns:p14="http://schemas.microsoft.com/office/powerpoint/2010/main" val="33970329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8B28F70-F872-4701-9154-982284DD2841}" type="datetimeFigureOut">
              <a:rPr lang="en-GB" smtClean="0"/>
              <a:t>22/03/2020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1B45E6F-EE24-4C01-9EA5-204E346043DE}" type="slidenum">
              <a:rPr lang="en-GB" smtClean="0"/>
              <a:t>‹#›</a:t>
            </a:fld>
            <a:endParaRPr lang="en-GB"/>
          </a:p>
        </p:txBody>
      </p:sp>
    </p:spTree>
    <p:extLst>
      <p:ext uri="{BB962C8B-B14F-4D97-AF65-F5344CB8AC3E}">
        <p14:creationId xmlns:p14="http://schemas.microsoft.com/office/powerpoint/2010/main" val="4618383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B28F70-F872-4701-9154-982284DD2841}" type="datetimeFigureOut">
              <a:rPr lang="en-GB" smtClean="0"/>
              <a:t>22/03/2020</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B45E6F-EE24-4C01-9EA5-204E346043DE}" type="slidenum">
              <a:rPr lang="en-GB" smtClean="0"/>
              <a:t>‹#›</a:t>
            </a:fld>
            <a:endParaRPr lang="en-GB"/>
          </a:p>
        </p:txBody>
      </p:sp>
    </p:spTree>
    <p:extLst>
      <p:ext uri="{BB962C8B-B14F-4D97-AF65-F5344CB8AC3E}">
        <p14:creationId xmlns:p14="http://schemas.microsoft.com/office/powerpoint/2010/main" val="34358122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 xmlns:a16="http://schemas.microsoft.com/office/drawing/2014/main" id="{0A000E83-137E-466C-B38C-7D7BF66FECA2}"/>
              </a:ext>
            </a:extLst>
          </p:cNvPr>
          <p:cNvSpPr txBox="1"/>
          <p:nvPr/>
        </p:nvSpPr>
        <p:spPr>
          <a:xfrm>
            <a:off x="134638" y="608063"/>
            <a:ext cx="4291330" cy="4185761"/>
          </a:xfrm>
          <a:prstGeom prst="rect">
            <a:avLst/>
          </a:prstGeom>
          <a:noFill/>
        </p:spPr>
        <p:txBody>
          <a:bodyPr wrap="square" rtlCol="0">
            <a:spAutoFit/>
          </a:bodyPr>
          <a:lstStyle/>
          <a:p>
            <a:pPr algn="ctr"/>
            <a:r>
              <a:rPr lang="hu-HU" sz="1400" b="1" dirty="0"/>
              <a:t>Imádság</a:t>
            </a:r>
            <a:endParaRPr lang="hu-HU" sz="1400" dirty="0"/>
          </a:p>
          <a:p>
            <a:pPr algn="ctr"/>
            <a:r>
              <a:rPr lang="hu-HU" sz="1400" dirty="0" smtClean="0">
                <a:ln w="0"/>
                <a:effectLst>
                  <a:outerShdw blurRad="38100" dist="19050" dir="2700000" algn="tl" rotWithShape="0">
                    <a:schemeClr val="dk1">
                      <a:alpha val="40000"/>
                    </a:schemeClr>
                  </a:outerShdw>
                </a:effectLst>
              </a:rPr>
              <a:t>Uram! </a:t>
            </a:r>
            <a:endParaRPr lang="hu-HU" sz="1400" dirty="0">
              <a:ln w="0"/>
              <a:effectLst>
                <a:outerShdw blurRad="38100" dist="19050" dir="2700000" algn="tl" rotWithShape="0">
                  <a:schemeClr val="dk1">
                    <a:alpha val="40000"/>
                  </a:schemeClr>
                </a:outerShdw>
              </a:effectLst>
            </a:endParaRPr>
          </a:p>
          <a:p>
            <a:pPr algn="ctr"/>
            <a:r>
              <a:rPr lang="hu-HU" sz="1400" dirty="0">
                <a:ln w="0"/>
                <a:effectLst>
                  <a:outerShdw blurRad="38100" dist="19050" dir="2700000" algn="tl" rotWithShape="0">
                    <a:schemeClr val="dk1">
                      <a:alpha val="40000"/>
                    </a:schemeClr>
                  </a:outerShdw>
                </a:effectLst>
              </a:rPr>
              <a:t>Köszönöm a választási lehetőségeket! A döntések olyanok, mint a magok. A magnak figyelemre és gondozásra van szüksége. Áldd meg kérlek, a jövőmért tett erőfeszítéseimet. Had forduljak feléd, ahogyan a virág fordul a nap felé! Mert az én jövőm: veled lenni, Uram! A növénynek vízre, fényre és melegre van szüksége. Nekem a Te fényedre és melegségedre van szükségem, különösen a körülöttem tomboló vihar idején. Maradj mellettem, Uram, mert ismeretlen jövővel állok szemben. A Te kezedbe akarom tenni a jövőmet. Te vezess át az összes többi holnapon. Vezess, amikor sikeres vagyok. Taníts, hogy kitartsak melletted, akkor is, amikor sikertelen vagyok. Tudatosítsd bennem, hogy Te akkor is velem vagy! Adjál nekem tanítható lelkületet miközben a jövő feltárul előttem. </a:t>
            </a:r>
          </a:p>
          <a:p>
            <a:pPr algn="ctr"/>
            <a:r>
              <a:rPr lang="hu-HU" sz="1400" dirty="0">
                <a:ln w="0"/>
                <a:effectLst>
                  <a:outerShdw blurRad="38100" dist="19050" dir="2700000" algn="tl" rotWithShape="0">
                    <a:schemeClr val="dk1">
                      <a:alpha val="40000"/>
                    </a:schemeClr>
                  </a:outerShdw>
                </a:effectLst>
              </a:rPr>
              <a:t>Jézus nevében  </a:t>
            </a:r>
          </a:p>
          <a:p>
            <a:pPr algn="ctr"/>
            <a:r>
              <a:rPr lang="hu-HU" sz="1400" dirty="0">
                <a:ln w="0"/>
                <a:effectLst>
                  <a:outerShdw blurRad="38100" dist="19050" dir="2700000" algn="tl" rotWithShape="0">
                    <a:schemeClr val="dk1">
                      <a:alpha val="40000"/>
                    </a:schemeClr>
                  </a:outerShdw>
                </a:effectLst>
              </a:rPr>
              <a:t>Ámen</a:t>
            </a:r>
          </a:p>
        </p:txBody>
      </p:sp>
      <p:sp>
        <p:nvSpPr>
          <p:cNvPr id="6" name="Rectangle 5">
            <a:extLst>
              <a:ext uri="{FF2B5EF4-FFF2-40B4-BE49-F238E27FC236}">
                <a16:creationId xmlns="" xmlns:a16="http://schemas.microsoft.com/office/drawing/2014/main" id="{A86BD456-B92D-4D56-AE69-F8E786416642}"/>
              </a:ext>
            </a:extLst>
          </p:cNvPr>
          <p:cNvSpPr/>
          <p:nvPr/>
        </p:nvSpPr>
        <p:spPr>
          <a:xfrm>
            <a:off x="134638" y="608063"/>
            <a:ext cx="4291330" cy="58127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a:extLst>
              <a:ext uri="{FF2B5EF4-FFF2-40B4-BE49-F238E27FC236}">
                <a16:creationId xmlns="" xmlns:a16="http://schemas.microsoft.com/office/drawing/2014/main" id="{882E1D3B-2A95-4F38-B586-47FAC930A7E4}"/>
              </a:ext>
            </a:extLst>
          </p:cNvPr>
          <p:cNvSpPr/>
          <p:nvPr/>
        </p:nvSpPr>
        <p:spPr>
          <a:xfrm>
            <a:off x="4679578" y="608063"/>
            <a:ext cx="4291330" cy="58127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 name="Picture 2">
            <a:extLst>
              <a:ext uri="{FF2B5EF4-FFF2-40B4-BE49-F238E27FC236}">
                <a16:creationId xmlns="" xmlns:a16="http://schemas.microsoft.com/office/drawing/2014/main" id="{267489AD-EB8F-416F-BD7F-65D1AF0486DC}"/>
              </a:ext>
            </a:extLst>
          </p:cNvPr>
          <p:cNvPicPr>
            <a:picLocks noChangeAspect="1"/>
          </p:cNvPicPr>
          <p:nvPr/>
        </p:nvPicPr>
        <p:blipFill rotWithShape="1">
          <a:blip r:embed="rId2"/>
          <a:srcRect t="40984"/>
          <a:stretch/>
        </p:blipFill>
        <p:spPr>
          <a:xfrm>
            <a:off x="164546" y="4739053"/>
            <a:ext cx="4252876" cy="1673254"/>
          </a:xfrm>
          <a:prstGeom prst="rect">
            <a:avLst/>
          </a:prstGeom>
        </p:spPr>
      </p:pic>
      <p:sp>
        <p:nvSpPr>
          <p:cNvPr id="14" name="TextBox 13">
            <a:extLst>
              <a:ext uri="{FF2B5EF4-FFF2-40B4-BE49-F238E27FC236}">
                <a16:creationId xmlns="" xmlns:a16="http://schemas.microsoft.com/office/drawing/2014/main" id="{793A5AB7-ADC8-4CC8-BCFA-7A513531FB0F}"/>
              </a:ext>
            </a:extLst>
          </p:cNvPr>
          <p:cNvSpPr txBox="1"/>
          <p:nvPr/>
        </p:nvSpPr>
        <p:spPr>
          <a:xfrm>
            <a:off x="4671032" y="608063"/>
            <a:ext cx="4291330" cy="4185761"/>
          </a:xfrm>
          <a:prstGeom prst="rect">
            <a:avLst/>
          </a:prstGeom>
          <a:noFill/>
        </p:spPr>
        <p:txBody>
          <a:bodyPr wrap="square" rtlCol="0">
            <a:spAutoFit/>
          </a:bodyPr>
          <a:lstStyle/>
          <a:p>
            <a:pPr algn="ctr"/>
            <a:r>
              <a:rPr lang="hu-HU" sz="1400" b="1" dirty="0" smtClean="0"/>
              <a:t>Imádság</a:t>
            </a:r>
            <a:endParaRPr lang="hu-HU" sz="1400" dirty="0" smtClean="0"/>
          </a:p>
          <a:p>
            <a:pPr algn="ctr"/>
            <a:r>
              <a:rPr lang="hu-HU" sz="1400" dirty="0" smtClean="0">
                <a:ln w="0"/>
                <a:effectLst>
                  <a:outerShdw blurRad="38100" dist="19050" dir="2700000" algn="tl" rotWithShape="0">
                    <a:schemeClr val="dk1">
                      <a:alpha val="40000"/>
                    </a:schemeClr>
                  </a:outerShdw>
                </a:effectLst>
              </a:rPr>
              <a:t>Uram! </a:t>
            </a:r>
            <a:endParaRPr lang="hu-HU" sz="1400" dirty="0" smtClean="0">
              <a:ln w="0"/>
              <a:effectLst>
                <a:outerShdw blurRad="38100" dist="19050" dir="2700000" algn="tl" rotWithShape="0">
                  <a:schemeClr val="dk1">
                    <a:alpha val="40000"/>
                  </a:schemeClr>
                </a:outerShdw>
              </a:effectLst>
            </a:endParaRPr>
          </a:p>
          <a:p>
            <a:pPr algn="ctr"/>
            <a:r>
              <a:rPr lang="hu-HU" sz="1400" dirty="0" smtClean="0">
                <a:ln w="0"/>
                <a:effectLst>
                  <a:outerShdw blurRad="38100" dist="19050" dir="2700000" algn="tl" rotWithShape="0">
                    <a:schemeClr val="dk1">
                      <a:alpha val="40000"/>
                    </a:schemeClr>
                  </a:outerShdw>
                </a:effectLst>
              </a:rPr>
              <a:t>Köszönöm a választási lehetőségeket! A döntések olyanok, mint a magok. A magnak figyelemre és gondozásra van szüksége. Áldd meg kérlek, a jövőmért tett erőfeszítéseimet. Had forduljak feléd, ahogyan a virág fordul a nap felé! Mert az én jövőm: veled lenni, Uram! A növénynek vízre, fényre és melegre van szüksége. Nekem a Te fényedre és melegségedre van szükségem, különösen a körülöttem tomboló vihar idején. Maradj mellettem, Uram, mert ismeretlen jövővel állok szemben. A Te kezedbe akarom tenni a jövőmet. Te vezess át az összes többi holnapon. Vezess, amikor sikeres vagyok. Taníts, hogy kitartsak melletted, akkor is, amikor sikertelen vagyok. Tudatosítsd bennem, hogy Te akkor is velem vagy! Adjál nekem tanítható lelkületet miközben a jövő feltárul előttem. </a:t>
            </a:r>
          </a:p>
          <a:p>
            <a:pPr algn="ctr"/>
            <a:r>
              <a:rPr lang="hu-HU" sz="1400" dirty="0" smtClean="0">
                <a:ln w="0"/>
                <a:effectLst>
                  <a:outerShdw blurRad="38100" dist="19050" dir="2700000" algn="tl" rotWithShape="0">
                    <a:schemeClr val="dk1">
                      <a:alpha val="40000"/>
                    </a:schemeClr>
                  </a:outerShdw>
                </a:effectLst>
              </a:rPr>
              <a:t>Jézus nevében  </a:t>
            </a:r>
          </a:p>
          <a:p>
            <a:pPr algn="ctr"/>
            <a:r>
              <a:rPr lang="hu-HU" sz="1400" dirty="0" smtClean="0">
                <a:ln w="0"/>
                <a:effectLst>
                  <a:outerShdw blurRad="38100" dist="19050" dir="2700000" algn="tl" rotWithShape="0">
                    <a:schemeClr val="dk1">
                      <a:alpha val="40000"/>
                    </a:schemeClr>
                  </a:outerShdw>
                </a:effectLst>
              </a:rPr>
              <a:t>Ámen</a:t>
            </a:r>
            <a:endParaRPr lang="hu-HU" sz="1400" dirty="0">
              <a:ln w="0"/>
              <a:effectLst>
                <a:outerShdw blurRad="38100" dist="19050" dir="2700000" algn="tl" rotWithShape="0">
                  <a:schemeClr val="dk1">
                    <a:alpha val="40000"/>
                  </a:schemeClr>
                </a:outerShdw>
              </a:effectLst>
            </a:endParaRPr>
          </a:p>
        </p:txBody>
      </p:sp>
      <p:pic>
        <p:nvPicPr>
          <p:cNvPr id="15" name="Picture 14">
            <a:extLst>
              <a:ext uri="{FF2B5EF4-FFF2-40B4-BE49-F238E27FC236}">
                <a16:creationId xmlns="" xmlns:a16="http://schemas.microsoft.com/office/drawing/2014/main" id="{0B8EF8C4-D9D4-488C-86F0-CF88B09E94EC}"/>
              </a:ext>
            </a:extLst>
          </p:cNvPr>
          <p:cNvPicPr>
            <a:picLocks noChangeAspect="1"/>
          </p:cNvPicPr>
          <p:nvPr/>
        </p:nvPicPr>
        <p:blipFill rotWithShape="1">
          <a:blip r:embed="rId2"/>
          <a:srcRect t="40984"/>
          <a:stretch/>
        </p:blipFill>
        <p:spPr>
          <a:xfrm>
            <a:off x="4707351" y="4739053"/>
            <a:ext cx="4252876" cy="1673254"/>
          </a:xfrm>
          <a:prstGeom prst="rect">
            <a:avLst/>
          </a:prstGeom>
        </p:spPr>
      </p:pic>
      <p:sp>
        <p:nvSpPr>
          <p:cNvPr id="8" name="TextBox 7">
            <a:extLst>
              <a:ext uri="{FF2B5EF4-FFF2-40B4-BE49-F238E27FC236}">
                <a16:creationId xmlns="" xmlns:a16="http://schemas.microsoft.com/office/drawing/2014/main" id="{4662D73B-31BE-4216-8FBF-3CB5DD2E5F42}"/>
              </a:ext>
            </a:extLst>
          </p:cNvPr>
          <p:cNvSpPr txBox="1"/>
          <p:nvPr/>
        </p:nvSpPr>
        <p:spPr>
          <a:xfrm>
            <a:off x="2486826" y="8544"/>
            <a:ext cx="3956703" cy="369332"/>
          </a:xfrm>
          <a:prstGeom prst="rect">
            <a:avLst/>
          </a:prstGeom>
          <a:noFill/>
        </p:spPr>
        <p:txBody>
          <a:bodyPr wrap="square" rtlCol="0">
            <a:spAutoFit/>
          </a:bodyPr>
          <a:lstStyle/>
          <a:p>
            <a:pPr algn="ctr"/>
            <a:r>
              <a:rPr lang="hu-HU" dirty="0" smtClean="0"/>
              <a:t>5. Lecke ajándékkártyák</a:t>
            </a:r>
            <a:endParaRPr lang="en-GB" dirty="0"/>
          </a:p>
        </p:txBody>
      </p:sp>
    </p:spTree>
    <p:extLst>
      <p:ext uri="{BB962C8B-B14F-4D97-AF65-F5344CB8AC3E}">
        <p14:creationId xmlns:p14="http://schemas.microsoft.com/office/powerpoint/2010/main" val="38581160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65</TotalTime>
  <Words>304</Words>
  <Application>Microsoft Office PowerPoint</Application>
  <PresentationFormat>Diavetítés a képernyőre (4:3 oldalarány)</PresentationFormat>
  <Paragraphs>11</Paragraphs>
  <Slides>1</Slides>
  <Notes>0</Notes>
  <HiddenSlides>0</HiddenSlides>
  <MMClips>0</MMClips>
  <ScaleCrop>false</ScaleCrop>
  <HeadingPairs>
    <vt:vector size="6" baseType="variant">
      <vt:variant>
        <vt:lpstr>Használt betűtípusok</vt:lpstr>
      </vt:variant>
      <vt:variant>
        <vt:i4>3</vt:i4>
      </vt:variant>
      <vt:variant>
        <vt:lpstr>Téma</vt:lpstr>
      </vt:variant>
      <vt:variant>
        <vt:i4>1</vt:i4>
      </vt:variant>
      <vt:variant>
        <vt:lpstr>Diacímek</vt:lpstr>
      </vt:variant>
      <vt:variant>
        <vt:i4>1</vt:i4>
      </vt:variant>
    </vt:vector>
  </HeadingPairs>
  <TitlesOfParts>
    <vt:vector size="5" baseType="lpstr">
      <vt:lpstr>Arial</vt:lpstr>
      <vt:lpstr>Calibri</vt:lpstr>
      <vt:lpstr>Calibri Light</vt:lpstr>
      <vt:lpstr>Office Theme</vt:lpstr>
      <vt:lpstr>PowerPoint bemutató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Zsuzsanna Kovacs-Biro</dc:creator>
  <cp:lastModifiedBy>Bea</cp:lastModifiedBy>
  <cp:revision>13</cp:revision>
  <cp:lastPrinted>2019-02-13T09:51:43Z</cp:lastPrinted>
  <dcterms:created xsi:type="dcterms:W3CDTF">2019-02-13T08:56:41Z</dcterms:created>
  <dcterms:modified xsi:type="dcterms:W3CDTF">2020-03-22T11:09:11Z</dcterms:modified>
</cp:coreProperties>
</file>