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2221"/>
    <a:srgbClr val="666377"/>
    <a:srgbClr val="0F3600"/>
    <a:srgbClr val="043449"/>
    <a:srgbClr val="5E6373"/>
    <a:srgbClr val="A8B1AA"/>
    <a:srgbClr val="A1646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7D1801-3686-5C46-85FE-697EDCD42D13}" v="6" dt="2026-04-06T16:30:25.2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03" autoAdjust="0"/>
    <p:restoredTop sz="96327"/>
  </p:normalViewPr>
  <p:slideViewPr>
    <p:cSldViewPr snapToGrid="0">
      <p:cViewPr varScale="1">
        <p:scale>
          <a:sx n="67" d="100"/>
          <a:sy n="67" d="100"/>
        </p:scale>
        <p:origin x="5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3410</TotalTime>
  <Words>2656</Words>
  <Application>Microsoft Office PowerPoint</Application>
  <PresentationFormat>Szélesvásznú</PresentationFormat>
  <Paragraphs>183</Paragraphs>
  <Slides>42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42</vt:i4>
      </vt:variant>
    </vt:vector>
  </HeadingPairs>
  <TitlesOfParts>
    <vt:vector size="52" baseType="lpstr">
      <vt:lpstr>Aptos</vt:lpstr>
      <vt:lpstr>Arial</vt:lpstr>
      <vt:lpstr>Arima Madurai Semi Bold</vt:lpstr>
      <vt:lpstr>Bookman Old Style</vt:lpstr>
      <vt:lpstr>Calibri</vt:lpstr>
      <vt:lpstr>Calibri Light</vt:lpstr>
      <vt:lpstr>Montserrat SemiBold</vt:lpstr>
      <vt:lpstr>Rastanty Cortez</vt:lpstr>
      <vt:lpstr>Times New Roman</vt:lpstr>
      <vt:lpstr>Office Theme</vt:lpstr>
      <vt:lpstr>PowerPoint-bemutató</vt:lpstr>
      <vt:lpstr>Ézsaiás 6:8, </vt:lpstr>
      <vt:lpstr>BEVEZETÉS</vt:lpstr>
      <vt:lpstr>BEVEZETÉS</vt:lpstr>
      <vt:lpstr>Akik a „Hinéni” הִנֵּנִי útján jártak</vt:lpstr>
      <vt:lpstr>VÁLASZ ISTEN HÍVÁSÁRA JÓNÁS</vt:lpstr>
      <vt:lpstr>PowerPoint-bemutató</vt:lpstr>
      <vt:lpstr>JÓNÁS REAKCIÓJA</vt:lpstr>
      <vt:lpstr>GYAKORLATI ALKALMAZÁS</vt:lpstr>
      <vt:lpstr>GYAKORLATI ALKALMAZÁS</vt:lpstr>
      <vt:lpstr>VÁLASZ ISTEN HÍVÁSÁRA PÉTER</vt:lpstr>
      <vt:lpstr>JÉZUS HÍVÁSA ÉS PÉTER VÁLASZA</vt:lpstr>
      <vt:lpstr>JÉZUS HÍVÁSA ÉS PÉTER VÁLASZA</vt:lpstr>
      <vt:lpstr>JÉZUS HÍVÁSA ÉS PÉTER VÁLASZA</vt:lpstr>
      <vt:lpstr>AZ EREDMÉNY</vt:lpstr>
      <vt:lpstr>GYAKORLATI ALKALMAZÁS</vt:lpstr>
      <vt:lpstr>VÁLASZ ISTEN HÍVÁSÁRA SÁMUEL</vt:lpstr>
      <vt:lpstr>PowerPoint-bemutató</vt:lpstr>
      <vt:lpstr>SÁMUEL  VÁLASZA</vt:lpstr>
      <vt:lpstr>SÁMUEL  VÁLASZA</vt:lpstr>
      <vt:lpstr>GYAKORLATI ALKALMAZÁS</vt:lpstr>
      <vt:lpstr>PowerPoint-bemutató</vt:lpstr>
      <vt:lpstr>VÁLASZ ISTEN HÍVÁSÁRA SZIDÓN NÉVTELEN ASSZONYA</vt:lpstr>
      <vt:lpstr>PowerPoint-bemutató</vt:lpstr>
      <vt:lpstr>PowerPoint-bemutató</vt:lpstr>
      <vt:lpstr>PowerPoint-bemutató</vt:lpstr>
      <vt:lpstr>PowerPoint-bemutató</vt:lpstr>
      <vt:lpstr>GYAKORLATI  ALKALMAZÁS</vt:lpstr>
      <vt:lpstr>VÁLASZ ISTEN HÍVÁSÁRA A FIATAL SZŰZ: MÁRIA</vt:lpstr>
      <vt:lpstr>PowerPoint-bemutató</vt:lpstr>
      <vt:lpstr>PowerPoint-bemutató</vt:lpstr>
      <vt:lpstr>PowerPoint-bemutató</vt:lpstr>
      <vt:lpstr>PowerPoint-bemutató</vt:lpstr>
      <vt:lpstr>GYAKORLATI  ALKALMAZÁS</vt:lpstr>
      <vt:lpstr>VÁLASZ ISTEN HÍVÁSÁRA Egy fiatal lány az 1800-as évek végéről: AMY CARMICHAEL </vt:lpstr>
      <vt:lpstr>PowerPoint-bemutató</vt:lpstr>
      <vt:lpstr>VÁLASZ ISTEN HÍVÁSÁRA MIMI SCHARFFENBERG </vt:lpstr>
      <vt:lpstr>PowerPoint-bemutató</vt:lpstr>
      <vt:lpstr>KÖVETKEZTETÉS 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IMRE DR TOKICS</cp:lastModifiedBy>
  <cp:revision>116</cp:revision>
  <dcterms:created xsi:type="dcterms:W3CDTF">2023-02-14T12:16:54Z</dcterms:created>
  <dcterms:modified xsi:type="dcterms:W3CDTF">2026-05-28T21:20:17Z</dcterms:modified>
</cp:coreProperties>
</file>