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5"/>
    <p:restoredTop sz="94586"/>
  </p:normalViewPr>
  <p:slideViewPr>
    <p:cSldViewPr snapToGrid="0" snapToObjects="1">
      <p:cViewPr varScale="1">
        <p:scale>
          <a:sx n="64" d="100"/>
          <a:sy n="64" d="100"/>
        </p:scale>
        <p:origin x="101" y="37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9C831DD-E3E0-434F-8F85-BBD6D35E9C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F478438B-496C-F943-AF9A-6B3A665836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AD9BCDF-5704-0546-843D-E5E9703E99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E3837-F530-0F4A-A4A2-4333D4DD1634}" type="datetimeFigureOut">
              <a:rPr lang="en-US" smtClean="0"/>
              <a:t>1/20/2019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A43F962-0A8C-B345-8AA2-732618014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137DE51-4C06-B54F-81E1-F51E58DD02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A73F3-2A7E-574C-AA97-CACAF76B24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15214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0A8432D-C65F-3E49-B111-12098B5E94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D1BAFD5A-8C26-1046-8BDE-E4E768FE6D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50217930-EECD-1445-B835-746D720DCB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E3837-F530-0F4A-A4A2-4333D4DD1634}" type="datetimeFigureOut">
              <a:rPr lang="en-US" smtClean="0"/>
              <a:t>1/20/2019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4B8BEAB4-7F39-ED45-BA61-2956D0C6A3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19F2BBD-08BB-1841-99B7-6C08B54CD1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A73F3-2A7E-574C-AA97-CACAF76B24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0755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4C473366-C6E4-9C48-9EFD-380435AE275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8FE09211-A6AD-B343-BA6C-6DB464BD9E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72FECD4D-067E-C34F-9DDD-10790471B1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E3837-F530-0F4A-A4A2-4333D4DD1634}" type="datetimeFigureOut">
              <a:rPr lang="en-US" smtClean="0"/>
              <a:t>1/20/2019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A332B9DE-90D5-8242-B3DB-B3F5618B3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A441206E-AB39-EF41-9D47-8E0BD045EA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A73F3-2A7E-574C-AA97-CACAF76B24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509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AB9E329-FC73-774D-BE53-CC69F46377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E6DBF48-F1BE-C24C-A88C-6A4CFE4491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2FA24D72-D5EE-C241-8906-A74626E65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E3837-F530-0F4A-A4A2-4333D4DD1634}" type="datetimeFigureOut">
              <a:rPr lang="en-US" smtClean="0"/>
              <a:t>1/20/2019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4BDADB32-2EAB-D942-9CA7-08640EC3D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4EC5A15-DDAE-D245-99B1-956C1FE9A5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A73F3-2A7E-574C-AA97-CACAF76B24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64612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4F7511F-8722-E244-BD84-889311C8D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923ECF89-FC52-2041-BF05-704D54584B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5357D2DE-9D08-204C-A985-093F21E597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E3837-F530-0F4A-A4A2-4333D4DD1634}" type="datetimeFigureOut">
              <a:rPr lang="en-US" smtClean="0"/>
              <a:t>1/20/2019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E82079E-E4A4-B143-83BE-22E484926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4E1796F7-0661-0F4F-BC80-1F32564FF3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A73F3-2A7E-574C-AA97-CACAF76B24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5495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418183C-407B-F045-AB66-7C38FC202D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3B8AFEA-BDB6-174A-A6CF-E2702492F4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D02D6370-8BA6-B34E-BD17-860AE21085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AC1E9743-FDA4-4B4D-89CF-C11808711F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E3837-F530-0F4A-A4A2-4333D4DD1634}" type="datetimeFigureOut">
              <a:rPr lang="en-US" smtClean="0"/>
              <a:t>1/20/2019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FF6BE487-0B34-1D48-9EF5-DC4B4D89AD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401553DF-92AC-AD46-A745-A0B35209B6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A73F3-2A7E-574C-AA97-CACAF76B24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3234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6E24C67-1115-D444-9F20-A1670012C3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523BDC65-C0C1-4C41-852F-F49361617D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2F5B552A-BBFB-9C4B-B66D-6E421B2883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0CC2B4D5-BCAC-A44D-A5CC-72C294CB52B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BFFE5925-64F0-E34F-AAC2-BE89044070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32E40464-9FC2-B346-BA58-090B5F1505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E3837-F530-0F4A-A4A2-4333D4DD1634}" type="datetimeFigureOut">
              <a:rPr lang="en-US" smtClean="0"/>
              <a:t>1/20/2019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D094F326-4AA6-154F-89D0-0538A6F949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FABAC47D-BCAD-354A-BAD7-E57F28A76F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A73F3-2A7E-574C-AA97-CACAF76B24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60461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E0B8E02-2C6C-CC4B-88FC-ED1F8E966E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09B21633-35A1-7845-B806-D439DF6E3B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E3837-F530-0F4A-A4A2-4333D4DD1634}" type="datetimeFigureOut">
              <a:rPr lang="en-US" smtClean="0"/>
              <a:t>1/20/2019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658098D5-2540-D54F-BD57-910BBD6331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0645FEC4-DC2C-8C4D-9106-E2D48022D3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A73F3-2A7E-574C-AA97-CACAF76B24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83194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42ADD296-BD70-7E4C-B0FD-55538999F7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E3837-F530-0F4A-A4A2-4333D4DD1634}" type="datetimeFigureOut">
              <a:rPr lang="en-US" smtClean="0"/>
              <a:t>1/20/2019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D6FB74D3-4C9A-3045-823B-2B453ACB7B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6EA6CBD2-9CDB-5640-A731-0F5917D2E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A73F3-2A7E-574C-AA97-CACAF76B24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9382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BE89005-86E3-C141-B820-F160FD4C05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7A4F1F5-764D-DB42-9463-9217470D54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0A8698D2-3F21-AD49-947D-CD70621EA1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592B326D-5355-F74E-9084-58B19BD3B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E3837-F530-0F4A-A4A2-4333D4DD1634}" type="datetimeFigureOut">
              <a:rPr lang="en-US" smtClean="0"/>
              <a:t>1/20/2019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FC89FCB0-EB72-424D-8238-7FDF416BE8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BF07A719-B070-854E-A1C5-970D7A2392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A73F3-2A7E-574C-AA97-CACAF76B24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9332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62F36BA-D129-A94D-A400-4704A05BF0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A2DDE5B9-6C9D-6F47-892C-3913B797D6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CF4BB026-B731-5841-9AB2-34EDDAAC87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6B3D0BEC-70F4-A54D-8C58-41A8183763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E3837-F530-0F4A-A4A2-4333D4DD1634}" type="datetimeFigureOut">
              <a:rPr lang="en-US" smtClean="0"/>
              <a:t>1/20/2019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1E99D5A5-D31D-D64F-894D-C0FA42FB26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5B51A40E-402D-7843-8967-6F77E5CCD8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A73F3-2A7E-574C-AA97-CACAF76B24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0261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1848FE8C-F5FE-8D46-BD25-6E046CCE73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BAD59F2D-93A2-4044-B9F1-AA33C4920D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2C9C96E-4CD7-6746-AE07-0447651C8D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1E3837-F530-0F4A-A4A2-4333D4DD1634}" type="datetimeFigureOut">
              <a:rPr lang="en-US" smtClean="0"/>
              <a:t>1/20/2019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C2EFE59-CC73-2A49-82F0-F13161AF64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0ECE187-4166-7A46-B037-5BE8B8BF30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5A73F3-2A7E-574C-AA97-CACAF76B24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919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cdn.ministerialassociation.org/docs/ebooks/Praying%20for%20Rain%20%5b2014%20revised%5d.epub" TargetMode="External"/><Relationship Id="rId2" Type="http://schemas.openxmlformats.org/officeDocument/2006/relationships/hyperlink" Target="https://cdn.ministerialassociation.org/docs/2017-NewResources/32%20-%20Praying%20for%20Rain-Revised.2017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tiff"/><Relationship Id="rId5" Type="http://schemas.openxmlformats.org/officeDocument/2006/relationships/hyperlink" Target="https://www.revivalandreformation.org/resources/all/praying-for-rain" TargetMode="External"/><Relationship Id="rId4" Type="http://schemas.openxmlformats.org/officeDocument/2006/relationships/hyperlink" Target="http://cdn.ministerialassociation.org/docs/ebooks/Praying%20for%20Rain%20%5b2014%20revised%5d.mobi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99BA3CF9-C4A3-1D46-9725-F04162DCAA9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429" b="20259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9" name="Freeform 5">
            <a:extLst>
              <a:ext uri="{FF2B5EF4-FFF2-40B4-BE49-F238E27FC236}">
                <a16:creationId xmlns="" xmlns:a16="http://schemas.microsoft.com/office/drawing/2014/main" id="{87CC2527-562A-4F69-B487-4371E5B243E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grayWhite">
          <a:xfrm>
            <a:off x="7488621" y="2277613"/>
            <a:ext cx="4703379" cy="4580387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50800" cap="sq" cmpd="dbl">
            <a:noFill/>
            <a:miter lim="800000"/>
          </a:ln>
          <a:effectLst/>
          <a:ex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E7EEAA5C-EC93-D44D-B269-DBBE096D41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39418" y="3222171"/>
            <a:ext cx="5252581" cy="1843816"/>
          </a:xfrm>
        </p:spPr>
        <p:txBody>
          <a:bodyPr>
            <a:normAutofit/>
          </a:bodyPr>
          <a:lstStyle/>
          <a:p>
            <a:r>
              <a:rPr lang="hu-HU" sz="3600" dirty="0" smtClean="0">
                <a:solidFill>
                  <a:schemeClr val="accent1"/>
                </a:solidFill>
                <a:latin typeface="Avenir Next" panose="020B0503020202020204" pitchFamily="34" charset="0"/>
              </a:rPr>
              <a:t>IMÁDKOZZ ESŐÉRT!</a:t>
            </a:r>
            <a:r>
              <a:rPr lang="en-US" sz="3600" dirty="0" smtClean="0">
                <a:solidFill>
                  <a:schemeClr val="accent1"/>
                </a:solidFill>
                <a:latin typeface="Avenir Next" panose="020B0503020202020204" pitchFamily="34" charset="0"/>
              </a:rPr>
              <a:t> </a:t>
            </a:r>
            <a:r>
              <a:rPr lang="hu-HU" sz="3600" dirty="0" smtClean="0">
                <a:solidFill>
                  <a:schemeClr val="accent1"/>
                </a:solidFill>
                <a:latin typeface="Avenir Next" panose="020B0503020202020204" pitchFamily="34" charset="0"/>
              </a:rPr>
              <a:t/>
            </a:r>
            <a:br>
              <a:rPr lang="hu-HU" sz="3600" dirty="0" smtClean="0">
                <a:solidFill>
                  <a:schemeClr val="accent1"/>
                </a:solidFill>
                <a:latin typeface="Avenir Next" panose="020B0503020202020204" pitchFamily="34" charset="0"/>
              </a:rPr>
            </a:br>
            <a:r>
              <a:rPr lang="hu-HU" sz="2800" dirty="0" smtClean="0">
                <a:solidFill>
                  <a:schemeClr val="accent1"/>
                </a:solidFill>
                <a:latin typeface="Avenir Next" panose="020B0503020202020204" pitchFamily="34" charset="0"/>
              </a:rPr>
              <a:t>KÉZIKÖNYV</a:t>
            </a:r>
            <a:endParaRPr lang="en-US" sz="3600" dirty="0">
              <a:solidFill>
                <a:schemeClr val="accent1"/>
              </a:solidFill>
              <a:latin typeface="Avenir Next" panose="020B0503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25F9CC66-392F-6B48-A82D-B0AD9BF578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544916" y="5242675"/>
            <a:ext cx="4330262" cy="494246"/>
          </a:xfrm>
        </p:spPr>
        <p:txBody>
          <a:bodyPr>
            <a:normAutofit lnSpcReduction="10000"/>
          </a:bodyPr>
          <a:lstStyle/>
          <a:p>
            <a:r>
              <a:rPr lang="en-US" sz="3200" dirty="0" smtClean="0"/>
              <a:t>18 </a:t>
            </a:r>
            <a:r>
              <a:rPr lang="hu-HU" sz="3200" dirty="0" smtClean="0"/>
              <a:t>nyelven</a:t>
            </a:r>
            <a:r>
              <a:rPr lang="en-US" sz="3200" dirty="0" smtClean="0"/>
              <a:t> </a:t>
            </a:r>
            <a:endParaRPr lang="en-US" sz="3200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="" xmlns:a16="http://schemas.microsoft.com/office/drawing/2014/main" id="{BCDAEC91-5BCE-4B55-9CC0-43EF94CB734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9480331" y="5123793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71691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1D0C683-F177-2E46-A927-8DBFC9D96A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20" y="365125"/>
            <a:ext cx="5120114" cy="1692794"/>
          </a:xfrm>
        </p:spPr>
        <p:txBody>
          <a:bodyPr>
            <a:normAutofit/>
          </a:bodyPr>
          <a:lstStyle/>
          <a:p>
            <a:r>
              <a:rPr lang="hu-HU" sz="4000" b="1" dirty="0" smtClean="0">
                <a:latin typeface="Avenir Next" panose="020B0503020202020204" pitchFamily="34" charset="0"/>
              </a:rPr>
              <a:t>IMÁDKOZZ</a:t>
            </a:r>
            <a:r>
              <a:rPr lang="en-US" sz="4000" dirty="0">
                <a:latin typeface="Avenir Next" panose="020B0503020202020204" pitchFamily="34" charset="0"/>
              </a:rPr>
              <a:t/>
            </a:r>
            <a:br>
              <a:rPr lang="en-US" sz="4000" dirty="0">
                <a:latin typeface="Avenir Next" panose="020B0503020202020204" pitchFamily="34" charset="0"/>
              </a:rPr>
            </a:br>
            <a:r>
              <a:rPr lang="hu-HU" sz="4000" dirty="0" smtClean="0">
                <a:latin typeface="Avenir Next" panose="020B0503020202020204" pitchFamily="34" charset="0"/>
              </a:rPr>
              <a:t>ESŐÉRT</a:t>
            </a:r>
            <a:endParaRPr lang="en-US" sz="4000" dirty="0">
              <a:latin typeface="Avenir Next" panose="020B0503020202020204" pitchFamily="34" charset="0"/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="" xmlns:a16="http://schemas.microsoft.com/office/drawing/2014/main" id="{E4A809D5-3600-46D4-A466-67F2349A54F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655320" y="2316480"/>
            <a:ext cx="457200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5D90A5B-C823-1042-8EFD-094B683030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463" y="2404997"/>
            <a:ext cx="5311971" cy="3632265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hu-HU" sz="1800" dirty="0" smtClean="0"/>
              <a:t>Meg szeretnéd ismerni a közös imádság lényegét? Vagy, hogy hogyan kell egy csoportos imádságot vezetni? Vagy éppen családi imaéletedet szeretnéd fejleszteni? Ez a hatásos segédanyag nemrégiben újult meg, már több mint félmillió példányban nyomtatták ki. Sok új ötlettel és a csoportos imádkozást segítő praktikus gyakorlati eszközzel bővült az anyag. </a:t>
            </a:r>
            <a:r>
              <a:rPr lang="en-US" sz="1800" dirty="0" smtClean="0"/>
              <a:t> </a:t>
            </a:r>
            <a:r>
              <a:rPr lang="hu-HU" sz="1800" dirty="0" smtClean="0"/>
              <a:t>Ha szeretsz imádkozni, mindenhová magaddal akarod majd vinni ezt a drágakövet. </a:t>
            </a:r>
            <a:r>
              <a:rPr lang="en-US" sz="1800" dirty="0" smtClean="0"/>
              <a:t>(18 </a:t>
            </a:r>
            <a:r>
              <a:rPr lang="hu-HU" sz="1800" dirty="0" smtClean="0"/>
              <a:t>nyelven</a:t>
            </a:r>
            <a:r>
              <a:rPr lang="hu-HU" sz="1800" b="1" dirty="0" smtClean="0"/>
              <a:t>,MAGYARUL IS!</a:t>
            </a:r>
            <a:r>
              <a:rPr lang="hu-HU" sz="1800" dirty="0" smtClean="0"/>
              <a:t> elérhető</a:t>
            </a:r>
            <a:r>
              <a:rPr lang="en-US" sz="1800" dirty="0" smtClean="0"/>
              <a:t>!)</a:t>
            </a:r>
            <a:endParaRPr lang="en-US" sz="1800" dirty="0"/>
          </a:p>
          <a:p>
            <a:pPr marL="0" indent="0" algn="ctr">
              <a:buNone/>
            </a:pPr>
            <a:r>
              <a:rPr lang="en-US" sz="1800" cap="all" dirty="0">
                <a:hlinkClick r:id="rId2" tooltip="Praying for Rain"/>
              </a:rPr>
              <a:t>DOWNLOAD PDF</a:t>
            </a:r>
            <a:r>
              <a:rPr lang="en-US" sz="1800" dirty="0"/>
              <a:t> </a:t>
            </a:r>
            <a:r>
              <a:rPr lang="en-US" sz="1800" cap="all" dirty="0">
                <a:hlinkClick r:id="rId3" tooltip="Praying for Rain"/>
              </a:rPr>
              <a:t>DOWNLOAD EPUB</a:t>
            </a:r>
            <a:r>
              <a:rPr lang="en-US" sz="1800" dirty="0"/>
              <a:t> </a:t>
            </a:r>
            <a:r>
              <a:rPr lang="en-US" sz="1800" cap="all" dirty="0">
                <a:hlinkClick r:id="rId4" tooltip="Praying for Rain"/>
              </a:rPr>
              <a:t>DOWNLOAD MOBI</a:t>
            </a:r>
            <a:endParaRPr lang="en-US" sz="1800" dirty="0"/>
          </a:p>
          <a:p>
            <a:pPr marL="0" indent="0" algn="ctr">
              <a:buNone/>
            </a:pPr>
            <a:r>
              <a:rPr lang="en-US" sz="1800" dirty="0"/>
              <a:t/>
            </a:r>
            <a:br>
              <a:rPr lang="en-US" sz="1800" dirty="0"/>
            </a:br>
            <a:r>
              <a:rPr lang="en-US" sz="1800" dirty="0">
                <a:hlinkClick r:id="rId5"/>
              </a:rPr>
              <a:t>https://www.revivalandreformation.org/resources/all/praying-for-rain</a:t>
            </a:r>
            <a:r>
              <a:rPr lang="en-US" sz="1800" dirty="0"/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11C38221-3BF4-4141-8D84-8C15737112F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6356" r="-1" b="-1"/>
          <a:stretch/>
        </p:blipFill>
        <p:spPr>
          <a:xfrm>
            <a:off x="5878849" y="10"/>
            <a:ext cx="6313150" cy="6857987"/>
          </a:xfrm>
          <a:custGeom>
            <a:avLst/>
            <a:gdLst>
              <a:gd name="connsiteX0" fmla="*/ 65565 w 6313150"/>
              <a:gd name="connsiteY0" fmla="*/ 0 h 6857997"/>
              <a:gd name="connsiteX1" fmla="*/ 6313150 w 6313150"/>
              <a:gd name="connsiteY1" fmla="*/ 0 h 6857997"/>
              <a:gd name="connsiteX2" fmla="*/ 6313150 w 6313150"/>
              <a:gd name="connsiteY2" fmla="*/ 6857997 h 6857997"/>
              <a:gd name="connsiteX3" fmla="*/ 3293946 w 6313150"/>
              <a:gd name="connsiteY3" fmla="*/ 6857997 h 6857997"/>
              <a:gd name="connsiteX4" fmla="*/ 3235857 w 6313150"/>
              <a:gd name="connsiteY4" fmla="*/ 6823061 h 6857997"/>
              <a:gd name="connsiteX5" fmla="*/ 0 w 6313150"/>
              <a:gd name="connsiteY5" fmla="*/ 951803 h 6857997"/>
              <a:gd name="connsiteX6" fmla="*/ 31536 w 6313150"/>
              <a:gd name="connsiteY6" fmla="*/ 285771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13150" h="6857997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4318954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84</Words>
  <Application>Microsoft Office PowerPoint</Application>
  <PresentationFormat>Szélesvásznú</PresentationFormat>
  <Paragraphs>6</Paragraphs>
  <Slides>2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2</vt:i4>
      </vt:variant>
    </vt:vector>
  </HeadingPairs>
  <TitlesOfParts>
    <vt:vector size="7" baseType="lpstr">
      <vt:lpstr>Arial</vt:lpstr>
      <vt:lpstr>Avenir Next</vt:lpstr>
      <vt:lpstr>Calibri</vt:lpstr>
      <vt:lpstr>Calibri Light</vt:lpstr>
      <vt:lpstr>Office Theme</vt:lpstr>
      <vt:lpstr>IMÁDKOZZ ESŐÉRT!  KÉZIKÖNYV</vt:lpstr>
      <vt:lpstr>IMÁDKOZZ ESŐÉRT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PRAYING FOR THE RAIN BOOKLET</dc:title>
  <dc:creator>Arrais, Raquel</dc:creator>
  <cp:lastModifiedBy>Bea</cp:lastModifiedBy>
  <cp:revision>6</cp:revision>
  <dcterms:created xsi:type="dcterms:W3CDTF">2018-09-18T17:59:52Z</dcterms:created>
  <dcterms:modified xsi:type="dcterms:W3CDTF">2019-01-20T13:49:10Z</dcterms:modified>
</cp:coreProperties>
</file>