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2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362"/>
    <a:srgbClr val="387358"/>
    <a:srgbClr val="31634B"/>
    <a:srgbClr val="496325"/>
    <a:srgbClr val="ED7D31"/>
    <a:srgbClr val="ED8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BD314-98BB-024A-82A7-855C1327FF2C}" v="8" dt="2022-11-16T20:34:5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558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3D83-1287-AF48-81DD-D8F405B1679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0A5F-1EA4-3146-BDDE-DC86CB159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0A5F-1EA4-3146-BDDE-DC86CB159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2CD8-248A-63DE-0DA2-7583CA0DB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13102-5BA8-35AB-6E80-E8055BB2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4E4-67D5-CAD7-23E0-648A0422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7D52-D477-F815-7E0F-6F0AF96F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652FE-5521-5C9E-B632-D1F328E3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4950-F15B-BAE4-398E-171DA4F4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B9A2D-535E-1C0C-94CF-6EDA81B6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8804-983A-2B0D-1556-037BF23B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2CA7-5027-8FEB-750E-5653DE1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93CA-EF33-1911-1590-1C5BF28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4A74E-3B71-B2C1-3BC2-51F042EE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78EF2-9163-EE61-BCB5-BE259778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92FF7-8409-5BC8-4AD4-715C32AB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5DF0-F9A3-D921-8A60-FF2EE87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FB76-798B-6FD2-492F-70DAEF25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D26F-780B-7A1A-220C-DD12B70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F73E-0AC8-C6C8-417F-D3B8941A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C6D3-B135-EE8E-1880-4F9A8FD8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A90B-660B-AD13-49FB-A3A91BF4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2727-2C06-56A2-56DF-EACE735E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6D6D-C5EE-F2F9-DDF1-40799221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8674-D9EA-D982-2243-1517DF43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715D-A788-7B50-B4A4-ECA7EA0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D8F5-4754-B600-1200-582D117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7398-0CCB-3425-82F7-A2F92A5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5380-709B-B9C4-C985-A704556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4274-68C8-7066-C61A-B95BFD15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5746-4C56-0DEE-1092-45799EA6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7B29-D254-BE1A-6852-6CB4633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707D2-1D0F-2305-F355-2D346025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38FF8-B770-95FA-0100-03D036E6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98D4-4CD7-AD32-07AF-1BDC40C1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B27B-8DC9-A507-7A35-AAE7E20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BCB3-F9FA-96E1-C542-D723C9A6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73A3-4B68-2670-7E77-A393614B1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66ADB-D706-1D8C-2478-C36C1255B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41BC2-C474-E8E2-50CB-9113B6E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185CE-6E74-5D79-C3C4-8E80EFB9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475E4-5126-3F66-947D-E3AC07E1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0FB2-631F-E84C-0225-A6C94664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4C0B5-CCEE-4DFF-F472-AD77C0A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EB8A2-81D8-7EA0-4E2F-8B0F95C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13009-AE4F-46F7-51DE-A7E9CDA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A75A-A064-CB9D-7C1F-12F74D47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53F35-DF43-A249-0614-4176FB4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7FA6-E876-F107-1241-10D0330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76F4-653A-72AC-E4F3-87DDF39B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823D-EE99-15AA-A6B3-F9838E51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4661-BE84-FC11-6158-1D29F763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82A2-4B47-F50D-21EE-B98AA2B4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022CC-DD9F-69B8-6026-91A7FBB6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5955-A9A4-786A-8249-B46C00B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59C6-EDEF-6284-EB58-DEA48984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A1606-5D12-6D54-62B6-8D7A531C8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E8110-BC49-2D8C-282B-83E01FF5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080B-FDD5-56D1-8DBA-D25C9F7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5DBB-8E08-4D3E-8B7B-F9363316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B1EE0-23FA-85DB-33C6-D469BAC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CE65B-71EC-299B-C70F-643E49B7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8E13B-36FA-5B5D-F418-9F68609D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ACB6-3B5A-C103-511F-2F4BDD28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7DBC-5DAB-1F42-B390-3132356937A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3DA9-6EC1-814E-50A2-33998575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A990-53A4-828C-C28F-0CACF7F1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9AC7F9-5F0A-21AF-5C27-1FFCE0F504D5}"/>
              </a:ext>
            </a:extLst>
          </p:cNvPr>
          <p:cNvSpPr txBox="1"/>
          <p:nvPr/>
        </p:nvSpPr>
        <p:spPr>
          <a:xfrm>
            <a:off x="866012" y="5226784"/>
            <a:ext cx="56011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88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aytona" panose="020F0502020204030204" pitchFamily="34" charset="0"/>
              </a:rPr>
              <a:t>IMA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aytona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48FFE-82E2-4128-F833-A8031A1C0564}"/>
              </a:ext>
            </a:extLst>
          </p:cNvPr>
          <p:cNvSpPr txBox="1"/>
          <p:nvPr/>
        </p:nvSpPr>
        <p:spPr>
          <a:xfrm>
            <a:off x="5189594" y="422325"/>
            <a:ext cx="3999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NEMZETKÖZI NŐI IMANAP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800"/>
              </a:lnSpc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GK NŐI SZOLGÁLATOK OSZTÁLYA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800"/>
              </a:lnSpc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SZEMINÁRIUM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50948-D1DE-3A81-AEE8-6773B27A020F}"/>
              </a:ext>
            </a:extLst>
          </p:cNvPr>
          <p:cNvSpPr txBox="1">
            <a:spLocks/>
          </p:cNvSpPr>
          <p:nvPr/>
        </p:nvSpPr>
        <p:spPr>
          <a:xfrm>
            <a:off x="375011" y="4348095"/>
            <a:ext cx="6814420" cy="8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Átformáló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 </a:t>
            </a:r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283A0E2-022B-EDE1-6839-6D97D045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68" y="422325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ima hatása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7444"/>
            <a:ext cx="9052932" cy="3691054"/>
          </a:xfrm>
        </p:spPr>
        <p:txBody>
          <a:bodyPr>
            <a:noAutofit/>
          </a:bodyPr>
          <a:lstStyle/>
          <a:p>
            <a:pPr algn="just">
              <a:spcAft>
                <a:spcPts val="750"/>
              </a:spcAft>
            </a:pP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Fizikai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„A test és lélek gyógyítására a hálás és dicsőítő lelkületnél nincs jobb orvosság.” (Ellen G. White,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Prayer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[Imádság], 82. 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Érzelmi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„Ahhoz, hogy megerősítsük kapcsolatunkat [Istennel], és kielégítsük érzelmi és lelki szükségleteinket, meg kell tanulnunk az ima erejét. (Az Ellen White Társaság kuratóriumi tagjai,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Prayer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[Imádság], 3. o)</a:t>
            </a:r>
          </a:p>
        </p:txBody>
      </p:sp>
    </p:spTree>
    <p:extLst>
      <p:ext uri="{BB962C8B-B14F-4D97-AF65-F5344CB8AC3E}">
        <p14:creationId xmlns:p14="http://schemas.microsoft.com/office/powerpoint/2010/main" val="371163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ima hatása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293"/>
            <a:ext cx="8640337" cy="3702205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Szellemi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„Az ima megvilágosítja az elmét az igazságot illetően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Ellen G. White,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Prayer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[Imádság], 90. o)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750"/>
              </a:spcAft>
            </a:pP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Szociális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„Az ima egyesít bennünket egymással és Istennel” (Ellen G. White,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Prayer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[Imádság], 91. o)</a:t>
            </a:r>
          </a:p>
          <a:p>
            <a:pPr algn="just">
              <a:spcAft>
                <a:spcPts val="750"/>
              </a:spcAft>
            </a:pP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Lelki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„Az ima lélek élete. A hittel mondott ima az a fegyver, amivel sikeresen legyőzhetjük az ellenség minden támadását.” (Ellen G. White,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Prayer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[Imádság], 91. o)</a:t>
            </a:r>
          </a:p>
        </p:txBody>
      </p:sp>
    </p:spTree>
    <p:extLst>
      <p:ext uri="{BB962C8B-B14F-4D97-AF65-F5344CB8AC3E}">
        <p14:creationId xmlns:p14="http://schemas.microsoft.com/office/powerpoint/2010/main" val="24764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Tedd fel magadnak a kérdést!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64" y="1867666"/>
            <a:ext cx="7042187" cy="4351338"/>
          </a:xfrm>
        </p:spPr>
        <p:txBody>
          <a:bodyPr>
            <a:normAutofit/>
          </a:bodyPr>
          <a:lstStyle/>
          <a:p>
            <a:pPr marL="228600" algn="just">
              <a:spcAft>
                <a:spcPts val="75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Mik azok a tényezők, amik visszatartanak vagy elvonnak téged az imától?</a:t>
            </a:r>
          </a:p>
          <a:p>
            <a:pPr marL="228600" algn="just">
              <a:spcAft>
                <a:spcPts val="75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Hogyan lehetsz szorgalmas az imaéletedben?</a:t>
            </a:r>
          </a:p>
          <a:p>
            <a:pPr marL="228600" algn="just">
              <a:spcAft>
                <a:spcPts val="75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Melyik gyakorlati ötleteket fogod beépíteni az imaéletedbe?</a:t>
            </a:r>
          </a:p>
          <a:p>
            <a:pPr marL="228600" algn="just">
              <a:spcAft>
                <a:spcPts val="75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Mi a legmélyebb vágyad?</a:t>
            </a:r>
          </a:p>
          <a:p>
            <a:pPr marL="228600" algn="just">
              <a:spcAft>
                <a:spcPts val="75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Mit szeretnél kérni Istentől ma?</a:t>
            </a:r>
          </a:p>
        </p:txBody>
      </p:sp>
    </p:spTree>
    <p:extLst>
      <p:ext uri="{BB962C8B-B14F-4D97-AF65-F5344CB8AC3E}">
        <p14:creationId xmlns:p14="http://schemas.microsoft.com/office/powerpoint/2010/main" val="949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Ígéret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924" y="1825625"/>
            <a:ext cx="65348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„A hit imájára erő száll majd Istentől az emberre…. Igaz hit és igaz ima - milyen erő van ezekben! Mint két kar, amellyel a könyörgő ember a végtelen szeretet hatalmát megragadja” (Ellen G. White,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[Imádság], 85. o)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93BD-92D5-0C6A-BC9D-93A7D1422AFC}"/>
              </a:ext>
            </a:extLst>
          </p:cNvPr>
          <p:cNvSpPr txBox="1"/>
          <p:nvPr/>
        </p:nvSpPr>
        <p:spPr>
          <a:xfrm>
            <a:off x="1746330" y="5624852"/>
            <a:ext cx="467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NEMZETKÖZI NŐI IMANAP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 NŐI SZOLGÁLATOK OSZTÁLYA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ZEMINÁRIUM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FE36BC1-D305-DCE7-3250-828B233D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59" y="5728018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2" y="457200"/>
            <a:ext cx="4795024" cy="925551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Átalakulás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860287"/>
            <a:ext cx="5531005" cy="89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A</a:t>
            </a: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z elme megváltozása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3997713"/>
            <a:ext cx="9475712" cy="2525752"/>
          </a:xfrm>
        </p:spPr>
        <p:txBody>
          <a:bodyPr>
            <a:normAutofit/>
          </a:bodyPr>
          <a:lstStyle/>
          <a:p>
            <a:pPr algn="just">
              <a:spcAft>
                <a:spcPts val="750"/>
              </a:spcAft>
            </a:pPr>
            <a:r>
              <a:rPr lang="hu-HU" sz="2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Noto Serif" panose="02020600060500020200" pitchFamily="18" charset="0"/>
              </a:rPr>
              <a:t>„És ne szabjátok magatokat e világhoz, hanem változzatok el a ti elméteknek megújulása által, hogy megvizsgáljátok, mi az Istennek jó, kedves és tökéletes akarata.</a:t>
            </a:r>
            <a:r>
              <a:rPr lang="hu-HU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” (Róma 12:2, KG)</a:t>
            </a:r>
            <a:endParaRPr lang="hu-HU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4795025" cy="925551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Átalakulás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0" y="2849136"/>
            <a:ext cx="6221229" cy="92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A </a:t>
            </a: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szív és lélek átalakulása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0" y="3978196"/>
            <a:ext cx="8759008" cy="2525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„És adok néktek új szívet, és új lelket adok belétek, és elveszem a kőszívet testetekből, és adok néktek hússzívet.” (Ezékiel 36:26, KG)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6490010" cy="925551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Az átalakulás folyamata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490951"/>
            <a:ext cx="5720576" cy="15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okChampa" panose="020B0604020202020204" pitchFamily="34" charset="-34"/>
              </a:rPr>
              <a:t>Isten erejéből hit által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4153829"/>
            <a:ext cx="9475711" cy="2525752"/>
          </a:xfrm>
        </p:spPr>
        <p:txBody>
          <a:bodyPr>
            <a:normAutofit/>
          </a:bodyPr>
          <a:lstStyle/>
          <a:p>
            <a:pPr algn="just">
              <a:spcAft>
                <a:spcPts val="75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„Krisztussal együtt megfeszíttettem. Élek pedig többé nem én, hanem él bennem a Krisztus; amely életet pedig most testben élek, az Isten Fiában való hitben élem, aki szeretett engem és önmagát adta érettem.” (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Gal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2:20, KG)</a:t>
            </a:r>
          </a:p>
        </p:txBody>
      </p:sp>
    </p:spTree>
    <p:extLst>
      <p:ext uri="{BB962C8B-B14F-4D97-AF65-F5344CB8AC3E}">
        <p14:creationId xmlns:p14="http://schemas.microsoft.com/office/powerpoint/2010/main" val="223548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37" y="2500169"/>
            <a:ext cx="4717031" cy="1906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Az ima befolyásolja, hogyan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93678-1DBE-B378-992A-37F699B3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652" y="3478231"/>
            <a:ext cx="3193665" cy="2639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gondolkodunk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érzünk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kapcsolódunk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élünk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0D2703-2B0E-0374-847B-25D71720FF0E}"/>
              </a:ext>
            </a:extLst>
          </p:cNvPr>
          <p:cNvSpPr txBox="1">
            <a:spLocks/>
          </p:cNvSpPr>
          <p:nvPr/>
        </p:nvSpPr>
        <p:spPr>
          <a:xfrm>
            <a:off x="4874762" y="3478231"/>
            <a:ext cx="5482684" cy="227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Az ima átalakítja </a:t>
            </a:r>
            <a:r>
              <a:rPr lang="hu-H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JELLEMÜNKET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9736BD-6ED6-8FAC-3698-74266327A4AA}"/>
              </a:ext>
            </a:extLst>
          </p:cNvPr>
          <p:cNvSpPr txBox="1">
            <a:spLocks/>
          </p:cNvSpPr>
          <p:nvPr/>
        </p:nvSpPr>
        <p:spPr>
          <a:xfrm>
            <a:off x="708295" y="428452"/>
            <a:ext cx="861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Ima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2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4" y="427171"/>
            <a:ext cx="8619892" cy="1325563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Ima és Átalakulás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283" y="2241394"/>
            <a:ext cx="7058722" cy="4113987"/>
          </a:xfrm>
        </p:spPr>
        <p:txBody>
          <a:bodyPr/>
          <a:lstStyle/>
          <a:p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 siker eszköze a bűn feletti győzelemben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 lelki erő titka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Elengedhetetlen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Jellemformáló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056" y="681037"/>
            <a:ext cx="628429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337362"/>
                </a:solidFill>
                <a:latin typeface="Modern Love" pitchFamily="82" charset="0"/>
              </a:rPr>
              <a:t>Az átformáló ima </a:t>
            </a:r>
            <a:r>
              <a:rPr lang="hu-HU" dirty="0" err="1">
                <a:solidFill>
                  <a:srgbClr val="337362"/>
                </a:solidFill>
                <a:latin typeface="Modern Love" pitchFamily="82" charset="0"/>
              </a:rPr>
              <a:t>jellemzöi</a:t>
            </a:r>
            <a:endParaRPr lang="en-US" dirty="0">
              <a:solidFill>
                <a:srgbClr val="337362"/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195" y="2442117"/>
            <a:ext cx="5742878" cy="37348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Istenközpontú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Igeközpontú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Másokra összpontosító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sszióközpontú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Gyakorlati ötletek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913"/>
            <a:ext cx="8974873" cy="3890962"/>
          </a:xfrm>
        </p:spPr>
        <p:txBody>
          <a:bodyPr/>
          <a:lstStyle/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Imádkozz változásért magadban és a </a:t>
            </a:r>
            <a:r>
              <a:rPr lang="hu-HU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körülötted</a:t>
            </a:r>
            <a:r>
              <a:rPr lang="hu-HU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lévőkben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Imádkozva tanulmányozd a Bibliát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Dicsőítsd Istent és légy hálás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Megtérés és bűnvallás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Imádkozz Isten Igéje szerinti átalakulásért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Gyakorlati ötletek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85"/>
            <a:ext cx="8963722" cy="3567578"/>
          </a:xfrm>
        </p:spPr>
        <p:txBody>
          <a:bodyPr/>
          <a:lstStyle/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Éld imáidat! Higgy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Éld Isten Igéjét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Imádkozz másokért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Imádkozz, dicsőíts és tanulmányozz együtt másokkal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Használj más elérhető forrásokat is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Szélesvásznú</PresentationFormat>
  <Paragraphs>65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Avenir Next Condensed</vt:lpstr>
      <vt:lpstr>Calibri</vt:lpstr>
      <vt:lpstr>Calibri Light</vt:lpstr>
      <vt:lpstr>Modern Love</vt:lpstr>
      <vt:lpstr>Office Theme</vt:lpstr>
      <vt:lpstr>PowerPoint-bemutató</vt:lpstr>
      <vt:lpstr>Átalakulás</vt:lpstr>
      <vt:lpstr>Átalakulás</vt:lpstr>
      <vt:lpstr>Az átalakulás folyamata</vt:lpstr>
      <vt:lpstr>PowerPoint-bemutató</vt:lpstr>
      <vt:lpstr>Ima és Átalakulás</vt:lpstr>
      <vt:lpstr>Az átformáló ima jellemzöi</vt:lpstr>
      <vt:lpstr>Gyakorlati ötletek</vt:lpstr>
      <vt:lpstr>Gyakorlati ötletek</vt:lpstr>
      <vt:lpstr>Az ima hatása</vt:lpstr>
      <vt:lpstr>Az ima hatása</vt:lpstr>
      <vt:lpstr>Tedd fel magadnak a kérdést!</vt:lpstr>
      <vt:lpstr>Ígéret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</dc:title>
  <dc:creator>Itin, Nilde</dc:creator>
  <cp:lastModifiedBy>Károly Kóczián</cp:lastModifiedBy>
  <cp:revision>11</cp:revision>
  <dcterms:created xsi:type="dcterms:W3CDTF">2022-11-04T01:09:12Z</dcterms:created>
  <dcterms:modified xsi:type="dcterms:W3CDTF">2023-02-09T15:30:41Z</dcterms:modified>
</cp:coreProperties>
</file>