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100599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67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51F8-6142-4D1D-A13F-F2734D9D4DEF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E369-2AFC-41C9-841D-268A5C7E8E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103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51F8-6142-4D1D-A13F-F2734D9D4DEF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E369-2AFC-41C9-841D-268A5C7E8E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1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51F8-6142-4D1D-A13F-F2734D9D4DEF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E369-2AFC-41C9-841D-268A5C7E8E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638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51F8-6142-4D1D-A13F-F2734D9D4DEF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E369-2AFC-41C9-841D-268A5C7E8E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337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51F8-6142-4D1D-A13F-F2734D9D4DEF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E369-2AFC-41C9-841D-268A5C7E8E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1945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51F8-6142-4D1D-A13F-F2734D9D4DEF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E369-2AFC-41C9-841D-268A5C7E8E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20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51F8-6142-4D1D-A13F-F2734D9D4DEF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E369-2AFC-41C9-841D-268A5C7E8E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8991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51F8-6142-4D1D-A13F-F2734D9D4DEF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E369-2AFC-41C9-841D-268A5C7E8E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893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51F8-6142-4D1D-A13F-F2734D9D4DEF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E369-2AFC-41C9-841D-268A5C7E8E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346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51F8-6142-4D1D-A13F-F2734D9D4DEF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E369-2AFC-41C9-841D-268A5C7E8E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300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351F8-6142-4D1D-A13F-F2734D9D4DEF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4E369-2AFC-41C9-841D-268A5C7E8E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621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351F8-6142-4D1D-A13F-F2734D9D4DEF}" type="datetimeFigureOut">
              <a:rPr lang="en-GB" smtClean="0"/>
              <a:t>16/03/2020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4E369-2AFC-41C9-841D-268A5C7E8E7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9574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dubiousorchid.deviantart.com/art/Flowers-on-border-Wallpaper-295228773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45C978E-3350-44F3-A87F-1B14084AC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16200000">
            <a:off x="-616120" y="1368793"/>
            <a:ext cx="5812790" cy="4291330"/>
          </a:xfrm>
          <a:prstGeom prst="rect">
            <a:avLst/>
          </a:prstGeom>
        </p:spPr>
      </p:pic>
      <p:sp>
        <p:nvSpPr>
          <p:cNvPr id="4" name="Text Box 2">
            <a:extLst>
              <a:ext uri="{FF2B5EF4-FFF2-40B4-BE49-F238E27FC236}">
                <a16:creationId xmlns="" xmlns:a16="http://schemas.microsoft.com/office/drawing/2014/main" id="{2C9D0C02-91D5-4F11-8D67-53F5FA9D1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607" y="608063"/>
            <a:ext cx="4291330" cy="592405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Casting Crowns </a:t>
            </a:r>
            <a:r>
              <a:rPr lang="en-GB" sz="1100" dirty="0" smtClean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hu-HU" sz="1100" dirty="0" smtClean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 egy barátért </a:t>
            </a:r>
            <a:endParaRPr lang="en-GB" sz="1100" dirty="0" smtClean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100" dirty="0" smtClean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 smtClean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Uram, Hozzád emelem a barátomat, én már mindent megtettem, amit tudtam. </a:t>
            </a:r>
            <a:endParaRPr lang="en-GB" sz="11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 smtClean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Hozzád emelem a barátomat.</a:t>
            </a:r>
            <a:endParaRPr lang="en-GB" sz="11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 smtClean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Bonyolult körülmények árnyékolják a látását.</a:t>
            </a:r>
            <a:endParaRPr lang="en-GB" sz="1100" dirty="0" smtClean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 smtClean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Uram, Hozzád emelem a barátomat</a:t>
            </a:r>
            <a:endParaRPr lang="en-GB" sz="1100" dirty="0" smtClean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 smtClean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Félek, én nem tudom a megfelelő szavakkal megszólítani.</a:t>
            </a:r>
            <a:endParaRPr lang="en-GB" sz="11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 smtClean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te bölcsességedért imádkozom,  óh, Isten, és őszinte szívért.</a:t>
            </a:r>
            <a:endParaRPr lang="en-GB" sz="11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 smtClean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Uram, Hozzád emelem a barátomat,</a:t>
            </a:r>
            <a:endParaRPr lang="en-GB" sz="11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 smtClean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Uram, hozzád emelem a barátomat.</a:t>
            </a:r>
            <a:endParaRPr lang="en-GB" sz="11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 smtClean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Ő a legjobb barátom a világom. Tudom, hogy számodra még többet jelent.</a:t>
            </a:r>
            <a:endParaRPr lang="en-GB" sz="11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 smtClean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Annyira szeretnék segíteni neki, de ezt most neki kell megtennie. </a:t>
            </a:r>
            <a:r>
              <a:rPr lang="en-GB" sz="1100" dirty="0" smtClean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GB" sz="11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 smtClean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Uram, Hozzád emelem a barátomat.</a:t>
            </a:r>
            <a:endParaRPr lang="en-GB" sz="11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 smtClean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Mert van olyan út, mely jónak látszik a  szemében, de te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 smtClean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Tudod, hogy az hová vezet.</a:t>
            </a:r>
            <a:endParaRPr lang="en-GB" sz="11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 smtClean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világ bábjává válik, túl vakon, hogy észrevegye a zsinórokat.</a:t>
            </a:r>
            <a:endParaRPr lang="en-GB" sz="11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 smtClean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Uram, Hozzád emelem a barátomat. A barátomat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 smtClean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te kezedbe ajánlom, Uram! Én már mindent megtettem, amit csak tudtam.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 smtClean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Hozzád emelem a barátomat.</a:t>
            </a:r>
            <a:endParaRPr lang="en-GB" sz="11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C36B7C4-7490-411F-A3A0-ADDA007C1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16200000">
            <a:off x="3886089" y="1368792"/>
            <a:ext cx="5812789" cy="4291330"/>
          </a:xfrm>
          <a:prstGeom prst="rect">
            <a:avLst/>
          </a:prstGeom>
        </p:spPr>
      </p:pic>
      <p:sp>
        <p:nvSpPr>
          <p:cNvPr id="5" name="Text Box 2">
            <a:extLst>
              <a:ext uri="{FF2B5EF4-FFF2-40B4-BE49-F238E27FC236}">
                <a16:creationId xmlns="" xmlns:a16="http://schemas.microsoft.com/office/drawing/2014/main" id="{252F14B3-0621-4C3E-ACCA-708E34110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6817" y="608063"/>
            <a:ext cx="4291330" cy="591604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Casting Crowns – </a:t>
            </a:r>
            <a:r>
              <a:rPr lang="hu-HU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Ima egy barátért </a:t>
            </a:r>
            <a:endParaRPr lang="en-GB" sz="1100" dirty="0"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Uram, Hozzád emelem a barátomat, én már mindent megtettem, amit tudtam. </a:t>
            </a:r>
            <a:endParaRPr lang="en-GB" sz="1100" dirty="0"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Hozzád emelem a barátomat.</a:t>
            </a:r>
            <a:endParaRPr lang="en-GB" sz="1100" dirty="0"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Bonyolult körülmények árnyékolják a látását.</a:t>
            </a:r>
            <a:endParaRPr lang="en-GB" sz="1100" dirty="0"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Uram, Hozzád emelem a barátomat</a:t>
            </a:r>
            <a:endParaRPr lang="en-GB" sz="1100" dirty="0"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Félek, én nem tudom a megfelelő szavakkal megszólítani.</a:t>
            </a:r>
            <a:endParaRPr lang="en-GB" sz="1100" dirty="0"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te bölcsességedért imádkozom,  óh, Isten, és őszinte szívért.</a:t>
            </a:r>
            <a:endParaRPr lang="en-GB" sz="1100" dirty="0"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Uram, Hozzád emelem a barátomat,</a:t>
            </a:r>
            <a:endParaRPr lang="en-GB" sz="1100" dirty="0"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Uram, hozzád emelem a barátomat.</a:t>
            </a:r>
            <a:endParaRPr lang="en-GB" sz="1100" dirty="0"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Ő a legjobb barátom a világom. Tudom, hogy számodra még többet jelent.</a:t>
            </a:r>
            <a:endParaRPr lang="en-GB" sz="1100" dirty="0"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Annyira szeretnék segíteni neki, de ezt most neki kell megtennie. </a:t>
            </a:r>
            <a:r>
              <a:rPr lang="en-GB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Uram, Hozzád emelem a barátomat.</a:t>
            </a:r>
            <a:endParaRPr lang="en-GB" sz="1100" dirty="0"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Mert van olyan út, mely jónak látszik a  szemében, de te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Tudod, hogy az hová vezet.</a:t>
            </a:r>
            <a:endParaRPr lang="en-GB" sz="1100" dirty="0"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világ bábjává válik, túl vakon, hogy észrevegye a zsinórokat.</a:t>
            </a:r>
            <a:endParaRPr lang="en-GB" sz="1100" dirty="0"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Uram, Hozzád emelem a barátomat. A barátomat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te kezedbe ajánlom, Uram! Én már mindent megtettem, amit csak tudtam.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1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Hozzád emelem a barátomat.</a:t>
            </a:r>
            <a:endParaRPr lang="en-GB" sz="1100" dirty="0"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18855A1-0FF0-4263-AEC0-49BB16093E74}"/>
              </a:ext>
            </a:extLst>
          </p:cNvPr>
          <p:cNvSpPr txBox="1"/>
          <p:nvPr/>
        </p:nvSpPr>
        <p:spPr>
          <a:xfrm>
            <a:off x="2486826" y="8544"/>
            <a:ext cx="3956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1.</a:t>
            </a:r>
            <a:r>
              <a:rPr lang="hu-HU" dirty="0" smtClean="0"/>
              <a:t> lecke - ajándékkártyák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3749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</TotalTime>
  <Words>17</Words>
  <Application>Microsoft Office PowerPoint</Application>
  <PresentationFormat>Diavetítés a képernyőre (4:3 oldalarány)</PresentationFormat>
  <Paragraphs>39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Candara</vt:lpstr>
      <vt:lpstr>Times New Roman</vt:lpstr>
      <vt:lpstr>Office Theme</vt:lpstr>
      <vt:lpstr>PowerPoint bemutató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Zsuzsanna Kovacs-Biro</dc:creator>
  <cp:lastModifiedBy>Bea</cp:lastModifiedBy>
  <cp:revision>10</cp:revision>
  <cp:lastPrinted>2019-02-13T12:17:47Z</cp:lastPrinted>
  <dcterms:created xsi:type="dcterms:W3CDTF">2019-02-12T13:15:41Z</dcterms:created>
  <dcterms:modified xsi:type="dcterms:W3CDTF">2020-03-16T12:39:54Z</dcterms:modified>
</cp:coreProperties>
</file>