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586"/>
  </p:normalViewPr>
  <p:slideViewPr>
    <p:cSldViewPr snapToGrid="0" snapToObjects="1">
      <p:cViewPr varScale="1">
        <p:scale>
          <a:sx n="64" d="100"/>
          <a:sy n="64" d="100"/>
        </p:scale>
        <p:origin x="101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389DD-3A28-4DDB-9FAF-7FA90407597F}" type="datetimeFigureOut">
              <a:rPr lang="hu-HU" smtClean="0"/>
              <a:t>2019.01.27.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FE72D-7353-4869-83D5-E0CDA61EC2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875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Imádkozzunk</a:t>
            </a:r>
            <a:r>
              <a:rPr lang="hu-HU" baseline="0" dirty="0" smtClean="0"/>
              <a:t> igékkel!</a:t>
            </a:r>
          </a:p>
          <a:p>
            <a:r>
              <a:rPr lang="hu-HU" baseline="0" dirty="0" smtClean="0"/>
              <a:t>Ima és ígéret-kártyák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FE72D-7353-4869-83D5-E0CDA61EC29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984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670C5-0F5A-684D-8525-01FA51E4A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A5C9E5-504C-0F46-9DB9-367F6D3C7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12ED6A-F0D4-F346-8BA5-33B09D1D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0F7CB9-058B-1A42-8567-68B776FE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8E26C9-ACB8-7148-9489-C075BD98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8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99CDE-B08E-5947-A0E8-AB11E0E0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1A233F-E679-164E-AC8C-4AD1DA197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3815EC-6CB1-024C-BF49-0A0CC5F5A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AD64CB-92E8-7749-BCC0-F110254B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72267A-A0CE-7546-9B41-ACDD054C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908AB1C-755A-2D49-B234-28972C7B9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75C0BA-BAEE-B24A-AB78-7F7FCB508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9EDCAC-B6CF-3E4B-BAFC-7813D8D4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AE656-1062-AE43-A3F0-A598484C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BFA662-563D-ED40-AA9D-0BDF58FD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4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53E4CE-7DF6-164A-B382-A9275DDB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21560A-B89A-C941-A592-BD0780760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19E1A3-2265-F640-871A-EA8270DF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10EFA3-2D5C-674B-9560-D7CEE47F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82BE76-F17E-B946-A55F-69D60C45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9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BCBF2-86DE-9345-9177-67E4B95B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3E912A-E618-4B4F-80CE-D13682713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031B8C-4FEE-5949-8004-043FB275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7664DE-B7D3-3D45-BF81-44879CE8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042DC5-14BB-1940-AE58-B51ED419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6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0E3554-9763-6844-B39A-18625949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6A148B-9F0B-3F4C-B700-0607A0517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3B3CF5-CAEF-C848-B530-0E588E65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24C169-7ED3-3F4D-BA2E-7EF2986E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D8E3C0-5258-F348-AAAC-28718F2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19AD56-1EC0-9244-8BC0-28644239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0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C5713E-7C9D-AB4A-95BC-046B8990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39106F-A723-A441-955B-514B492C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1947B2-BB21-EA44-A425-CD19A4188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9DA4C49-2425-A84E-8749-32224D638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D7C7BCF-D47B-E345-AE8A-0B34F4D26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727F160-45B3-694C-B0A9-56A050DA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665B30D-0DBA-DC4F-BCB3-D0A844A7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8104D5-AF0D-4647-99BE-3A6A0DBD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6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82C60D-9F71-5B4B-A62D-C53B30BC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391710-B425-4F45-B3BC-4520D132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404C4D2-EEBD-5344-950D-4F573502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225B92-935B-4C41-9E0E-E030CED1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5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E741331-4BB7-254F-BB99-EF4037BF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E5AD527-CF9A-E94A-A478-7858566F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BE54F92-6966-7545-B54E-1178CB62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0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76BFD-48F3-7A48-9248-CD8E5D7C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0C1808-7456-104A-9EA5-B75193F7E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ADF852-1691-6840-8A74-3B5AE7460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50EB0A-7533-5E4B-B77A-91D56003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6D78E2-A1CC-8C4F-A55D-D20087D8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F10840-BCA9-6143-BD93-43645BD2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B444A-6DC5-194A-AB68-E1CF6BCF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87167A3-97AA-8643-B7E3-005C2D30B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FD437B5-3300-1146-9F43-2A5A0BF62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4CE499-469C-8B41-A581-1235A3E1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2EDF-5326-204E-BE9A-CBCC093986A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D7AFC3-E965-4E48-B936-64430BF2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1580A8-5980-9542-A779-5CC48AE2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EE54-F182-1546-BDE0-DDA3C8C6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1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37C427-C17C-494C-A172-4677F465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AE797C-75E1-904A-A8E0-46D1539C8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3F3B3C-E185-C649-9F9B-83573DB58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2EDF-5326-204E-BE9A-CBCC093986A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B3D59A-0B5E-B54A-B2A2-015746C31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03FFD1-11FE-BE46-AA31-176E34F6F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4EE54-F182-1546-BDE0-DDA3C8C6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evivalandreformation.org/resources/all/praying-the-word-prayer-and-promise-car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www.revivalandreformation.org/resources/all/praying-the-word-prayer-and-promise-car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76D7CB6-1DB6-C140-B1E0-02F442B07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78" b="107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998F05-908D-A249-AD57-2D03509E5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0684" y="2887579"/>
            <a:ext cx="3993378" cy="20044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b="1" dirty="0" smtClean="0">
                <a:solidFill>
                  <a:schemeClr val="accent1"/>
                </a:solidFill>
                <a:latin typeface="Avenir Next" panose="020B0503020202020204" pitchFamily="34" charset="0"/>
              </a:rPr>
              <a:t>IMÁDKOZZUNK IGÉKKEL!</a:t>
            </a:r>
            <a:r>
              <a:rPr lang="en-US" sz="2800" b="1" dirty="0" smtClean="0">
                <a:solidFill>
                  <a:schemeClr val="accent1"/>
                </a:solidFill>
                <a:latin typeface="Avenir Next" panose="020B0503020202020204" pitchFamily="34" charset="0"/>
              </a:rPr>
              <a:t> </a:t>
            </a:r>
            <a:r>
              <a:rPr lang="hu-HU" sz="2800" b="1" dirty="0" smtClean="0">
                <a:solidFill>
                  <a:schemeClr val="accent1"/>
                </a:solidFill>
                <a:latin typeface="Avenir Next" panose="020B0503020202020204" pitchFamily="34" charset="0"/>
              </a:rPr>
              <a:t/>
            </a:r>
            <a:br>
              <a:rPr lang="hu-HU" sz="2800" b="1" dirty="0" smtClean="0">
                <a:solidFill>
                  <a:schemeClr val="accent1"/>
                </a:solidFill>
                <a:latin typeface="Avenir Next" panose="020B0503020202020204" pitchFamily="34" charset="0"/>
              </a:rPr>
            </a:br>
            <a:r>
              <a:rPr lang="hu-HU" sz="2800" b="1" dirty="0" smtClean="0">
                <a:solidFill>
                  <a:schemeClr val="accent1"/>
                </a:solidFill>
                <a:latin typeface="Avenir Next" panose="020B0503020202020204" pitchFamily="34" charset="0"/>
              </a:rPr>
              <a:t>IMA ÉS ÍGÉRET-KÁRTYÁK</a:t>
            </a:r>
            <a:r>
              <a:rPr lang="en-US" sz="2800" b="1" dirty="0">
                <a:solidFill>
                  <a:schemeClr val="accent1"/>
                </a:solidFill>
                <a:latin typeface="Avenir Next" panose="020B0503020202020204" pitchFamily="34" charset="0"/>
              </a:rPr>
              <a:t/>
            </a:r>
            <a:br>
              <a:rPr lang="en-US" sz="2800" b="1" dirty="0">
                <a:solidFill>
                  <a:schemeClr val="accent1"/>
                </a:solidFill>
                <a:latin typeface="Avenir Next" panose="020B0503020202020204" pitchFamily="34" charset="0"/>
              </a:rPr>
            </a:br>
            <a:endParaRPr lang="en-US" sz="1600" b="1" dirty="0">
              <a:solidFill>
                <a:schemeClr val="accent1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7703B6-4F9D-2E48-B128-FDEA5CA85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4444" y="5242674"/>
            <a:ext cx="3958728" cy="1383593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4"/>
              </a:rPr>
              <a:t>https://www.revivalandreformation.org/resources/all/praying-the-word-prayer-and-promise-card</a:t>
            </a:r>
            <a:r>
              <a:rPr lang="en-US" sz="2000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63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8551C0-C6D3-F241-B8DA-F939568E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977611"/>
            <a:ext cx="6586491" cy="1286160"/>
          </a:xfrm>
        </p:spPr>
        <p:txBody>
          <a:bodyPr anchor="b">
            <a:normAutofit/>
          </a:bodyPr>
          <a:lstStyle/>
          <a:p>
            <a:r>
              <a:rPr lang="hu-HU" dirty="0" smtClean="0">
                <a:latin typeface="Avenir Next" panose="020B0503020202020204" pitchFamily="34" charset="0"/>
              </a:rPr>
              <a:t>IMA</a:t>
            </a:r>
            <a:r>
              <a:rPr lang="hu-HU" b="1" dirty="0" smtClean="0">
                <a:latin typeface="Avenir Next" panose="020B0503020202020204" pitchFamily="34" charset="0"/>
              </a:rPr>
              <a:t>KÁRTYÁK</a:t>
            </a:r>
            <a:endParaRPr lang="en-US" b="1" dirty="0">
              <a:latin typeface="Avenir Next" panose="020B05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04FFBE4-CF75-274A-B049-A770CB3EC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57" r="2536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19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0E0D1F-8199-674C-BEBE-EBFE8061B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dirty="0" smtClean="0"/>
              <a:t>Elgondolkodtál már azon, hogyan kell az ige szerinti imádkozást elkezdeni? Ha igen, ezek a kinyomtatható, bibliai ígéretekkel teli kártyák éppen neked valók! A témák között szerepelnek imák és ígéretek a lelki növekedésedért,  gyermekeidért, házasságodért, szolgálatodért, a lelki fájdalmak leküzdéséért, és még sok minden másért. Ezek az ígéretek megerősíthetik imaéletedet. </a:t>
            </a:r>
            <a:r>
              <a:rPr lang="en-US" sz="2400" b="1" dirty="0" smtClean="0"/>
              <a:t>(</a:t>
            </a:r>
            <a:r>
              <a:rPr lang="hu-HU" sz="2400" b="1" dirty="0" smtClean="0"/>
              <a:t>Spanyol nyelven is elérhető. Mindegyik kártya szerkeszthető és személyre szabható</a:t>
            </a:r>
            <a:r>
              <a:rPr lang="en-US" sz="2400" b="1" dirty="0" smtClean="0"/>
              <a:t>!)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649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E970B6-4305-A940-9032-001A38C2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25347"/>
            <a:ext cx="7581979" cy="17373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hu-HU" sz="4800" dirty="0" smtClean="0"/>
              <a:t>Ezen  a linken elérhető és letölthető az egész gyűjtemény</a:t>
            </a:r>
            <a:r>
              <a:rPr lang="en-US" sz="4800" dirty="0" smtClean="0"/>
              <a:t>: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94834C-F0A5-E84E-9329-A9BFD165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761" y="4525347"/>
            <a:ext cx="3967067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https://www.revivalandreformation.org/resources/all/praying-the-word-prayer-and-promise-card</a:t>
            </a:r>
            <a:r>
              <a:rPr lang="en-US" sz="2400" dirty="0"/>
              <a:t> </a:t>
            </a:r>
          </a:p>
        </p:txBody>
      </p:sp>
      <p:sp>
        <p:nvSpPr>
          <p:cNvPr id="21" name="Oval 15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3C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D8D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6FD073-3EAB-7E4F-A365-DF70A86DC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6" r="2" b="5935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61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101</Words>
  <Application>Microsoft Office PowerPoint</Application>
  <PresentationFormat>Szélesvásznú</PresentationFormat>
  <Paragraphs>9</Paragraphs>
  <Slides>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8" baseType="lpstr">
      <vt:lpstr>Arial</vt:lpstr>
      <vt:lpstr>Avenir Next</vt:lpstr>
      <vt:lpstr>Calibri</vt:lpstr>
      <vt:lpstr>Calibri Light</vt:lpstr>
      <vt:lpstr>Office Theme</vt:lpstr>
      <vt:lpstr>IMÁDKOZZUNK IGÉKKEL!  IMA ÉS ÍGÉRET-KÁRTYÁK </vt:lpstr>
      <vt:lpstr>IMAKÁRTYÁK</vt:lpstr>
      <vt:lpstr>Ezen  a linken elérhető és letölthető az egész gyűjtemény: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PRAYING THE WORD: PRAYER &amp; PROMISE CARDS </dc:title>
  <dc:creator>Arrais, Raquel</dc:creator>
  <cp:lastModifiedBy>Bea</cp:lastModifiedBy>
  <cp:revision>6</cp:revision>
  <dcterms:created xsi:type="dcterms:W3CDTF">2018-09-18T17:54:29Z</dcterms:created>
  <dcterms:modified xsi:type="dcterms:W3CDTF">2019-01-27T19:57:01Z</dcterms:modified>
</cp:coreProperties>
</file>