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221"/>
    <a:srgbClr val="666377"/>
    <a:srgbClr val="0F3600"/>
    <a:srgbClr val="043449"/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D4948-6C0F-BA44-8692-CA7E267FD196}" v="17" dt="2026-04-06T21:23:41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8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2027</Words>
  <Application>Microsoft Office PowerPoint</Application>
  <PresentationFormat>Szélesvásznú</PresentationFormat>
  <Paragraphs>100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9" baseType="lpstr">
      <vt:lpstr>Arial</vt:lpstr>
      <vt:lpstr>Arima Madurai Semi Bold</vt:lpstr>
      <vt:lpstr>BerkeleyOldStyItcTEE</vt:lpstr>
      <vt:lpstr>Bookman Old Style</vt:lpstr>
      <vt:lpstr>Calibri</vt:lpstr>
      <vt:lpstr>Calibri Light</vt:lpstr>
      <vt:lpstr>Montserrat SemiBold</vt:lpstr>
      <vt:lpstr>Rastanty Cortez</vt:lpstr>
      <vt:lpstr>Times New Roman</vt:lpstr>
      <vt:lpstr>Office Theme</vt:lpstr>
      <vt:lpstr>PowerPoint-bemutató</vt:lpstr>
      <vt:lpstr>A LÉLEK CSENDJÉNEK AKADÁLYAI ELFOGLALTSÁG</vt:lpstr>
      <vt:lpstr>PowerPoint-bemutató</vt:lpstr>
      <vt:lpstr>PowerPoint-bemutató</vt:lpstr>
      <vt:lpstr>A LÉLEK CSENDJÉNEK AKADÁLYAI</vt:lpstr>
      <vt:lpstr>PowerPoint-bemutató</vt:lpstr>
      <vt:lpstr>PowerPoint-bemutató</vt:lpstr>
      <vt:lpstr>PowerPoint-bemutató</vt:lpstr>
      <vt:lpstr>Megbeszélendő kérdések:</vt:lpstr>
      <vt:lpstr>Megbeszélendő kérdések:</vt:lpstr>
      <vt:lpstr>Megbeszélendő kérdések:</vt:lpstr>
      <vt:lpstr>   LEHETŐSÉGEK A HALLGATÁSRA, A FIGYELÉSRE ISTEN IGÉJÉNEK OLVASÁSA    </vt:lpstr>
      <vt:lpstr>ISTEN IGÉJÉNEK OLVASÁSA</vt:lpstr>
      <vt:lpstr>ISTEN IGÉJÉNEK OLVASÁSA</vt:lpstr>
      <vt:lpstr>  LEHETŐSÉGEK A HALLGATÁSRA, A FIGYELÉSRE DICSÉRET ÉS HÁLAADÁS </vt:lpstr>
      <vt:lpstr>   LEHETŐSÉGEK A HALLGATÁSRA, A FIGYELÉSRE IMÁDSÁG IDEJE    </vt:lpstr>
      <vt:lpstr> LEHETŐSÉGEK A HALLGATÁSRA, A FIGYELÉSRE IMÁDSÁG IDEJE </vt:lpstr>
      <vt:lpstr>LEHETŐSÉGEK A HALLGATÁSRA, A FIGYELÉSRE SZOMBATI NYUGALOM</vt:lpstr>
      <vt:lpstr> LEHETŐSÉGEK A HALLGATÁSRA, A FIGYELÉSRE  IDŐTÖLTÉS A TERMÉSZETBEN</vt:lpstr>
      <vt:lpstr> LEHETŐSÉGEK A HALLGATÁSRA, A FIGYELÉSRE  ELMÉLKEDÉS</vt:lpstr>
      <vt:lpstr>Megbeszélendő kérdések:</vt:lpstr>
      <vt:lpstr>Megbeszélendő kérdések:</vt:lpstr>
      <vt:lpstr> VÁLASZOK A HALLGATÁSHOZ Érvek/Megfontolások </vt:lpstr>
      <vt:lpstr>  VÁLASZOK A HALLGATÁSHOZ Időbeosztás/Tervezés  </vt:lpstr>
      <vt:lpstr>Majd akkor, ha. . .</vt:lpstr>
      <vt:lpstr>Megbeszélendő kérdések:</vt:lpstr>
      <vt:lpstr>Megbeszélendő kérdések:</vt:lpstr>
      <vt:lpstr>       KONKLÚZIÓ         </vt:lpstr>
      <vt:lpstr>  KONKLÚZIÓ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IMRE DR TOKICS</cp:lastModifiedBy>
  <cp:revision>70</cp:revision>
  <dcterms:created xsi:type="dcterms:W3CDTF">2023-02-14T12:16:54Z</dcterms:created>
  <dcterms:modified xsi:type="dcterms:W3CDTF">2026-05-28T21:19:41Z</dcterms:modified>
</cp:coreProperties>
</file>