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10059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93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53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98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4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51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42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62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57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03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83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1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86BD456-B92D-4D56-AE69-F8E786416642}"/>
              </a:ext>
            </a:extLst>
          </p:cNvPr>
          <p:cNvSpPr/>
          <p:nvPr/>
        </p:nvSpPr>
        <p:spPr>
          <a:xfrm>
            <a:off x="13463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82E1D3B-2A95-4F38-B586-47FAC930A7E4}"/>
              </a:ext>
            </a:extLst>
          </p:cNvPr>
          <p:cNvSpPr/>
          <p:nvPr/>
        </p:nvSpPr>
        <p:spPr>
          <a:xfrm>
            <a:off x="467957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Background, Bamboo, Border, Caribbean, Frame, Hawaii">
            <a:extLst>
              <a:ext uri="{FF2B5EF4-FFF2-40B4-BE49-F238E27FC236}">
                <a16:creationId xmlns:a16="http://schemas.microsoft.com/office/drawing/2014/main" xmlns="" id="{3C5EF80C-0313-42CD-842F-DDBCC23CF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92" y="628067"/>
            <a:ext cx="4295970" cy="5792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A000E83-137E-466C-B38C-7D7BF66FECA2}"/>
              </a:ext>
            </a:extLst>
          </p:cNvPr>
          <p:cNvSpPr txBox="1"/>
          <p:nvPr/>
        </p:nvSpPr>
        <p:spPr>
          <a:xfrm>
            <a:off x="134638" y="1206134"/>
            <a:ext cx="428278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Imádság</a:t>
            </a:r>
            <a:endParaRPr lang="hu-HU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Uram</a:t>
            </a:r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  <a:p>
            <a:pPr algn="ctr"/>
            <a:endParaRPr lang="hu-HU" sz="1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Köszönöm </a:t>
            </a:r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fiúkat, a srácokat és férfiakat,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akiket ismerek: az apukámat,  </a:t>
            </a:r>
            <a:endParaRPr lang="hu-HU" sz="1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bátyámat, bár őt nem mindig kedvelem, </a:t>
            </a:r>
          </a:p>
          <a:p>
            <a:pPr algn="ctr"/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mert cukkol engem. Tudom</a:t>
            </a:r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hogy azért teszi</a:t>
            </a:r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pPr algn="ctr"/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mert mégiscsak szeret engem, és bízik bennem. 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Így tanulja, hogyan kell egy lánnyal bánni. 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Köszönöm a különbségeket.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Köszönöm a fiúk erejét.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Köszönöm a humorukat.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Köszönöm az étvágyukat. 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Köszönöm, hogy engedsz olyannak lenni, </a:t>
            </a:r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amilyen</a:t>
            </a:r>
          </a:p>
          <a:p>
            <a:pPr algn="ctr"/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vagyok. </a:t>
            </a:r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Köszönöm</a:t>
            </a:r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hogy el tudom fogadni </a:t>
            </a:r>
            <a:endParaRPr lang="hu-HU" sz="1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</a:t>
            </a:r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különbségeket és kezelhetem őket.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Megtanulok tehát a többiekről és Rólad</a:t>
            </a:r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</a:p>
          <a:p>
            <a:pPr algn="ctr"/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Aki alkottál engem: </a:t>
            </a:r>
            <a:r>
              <a:rPr lang="hu-HU" sz="1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Minden </a:t>
            </a:r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különbséget.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Mindent, amit érdemes.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Had ismerjelek meg még jobban Uram! </a:t>
            </a:r>
            <a:endParaRPr lang="hu-HU" sz="12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hu-HU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Jézus nevében </a:t>
            </a:r>
          </a:p>
          <a:p>
            <a:pPr algn="ctr"/>
            <a:r>
              <a:rPr lang="hu-HU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Ámen</a:t>
            </a:r>
          </a:p>
          <a:p>
            <a:pPr algn="ctr"/>
            <a:endParaRPr lang="hu-HU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Picture 2" descr="Background, Bamboo, Border, Caribbean, Frame, Hawaii">
            <a:extLst>
              <a:ext uri="{FF2B5EF4-FFF2-40B4-BE49-F238E27FC236}">
                <a16:creationId xmlns:a16="http://schemas.microsoft.com/office/drawing/2014/main" xmlns="" id="{DFF257B2-ACD2-4327-9E4A-53867EA01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938" y="628067"/>
            <a:ext cx="4295970" cy="5792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E172A8A-6A2C-41D2-8F70-15FAADE86675}"/>
              </a:ext>
            </a:extLst>
          </p:cNvPr>
          <p:cNvSpPr txBox="1"/>
          <p:nvPr/>
        </p:nvSpPr>
        <p:spPr>
          <a:xfrm>
            <a:off x="4671032" y="1246913"/>
            <a:ext cx="42827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hu-HU" sz="140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Imádság</a:t>
            </a:r>
            <a:endParaRPr lang="hu-HU" sz="14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Uram!</a:t>
            </a:r>
          </a:p>
          <a:p>
            <a:pPr lvl="0" algn="ctr"/>
            <a:endParaRPr lang="hu-HU" sz="12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Köszönöm a fiúkat, a srácokat és férfiakat,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akiket ismerek: az apukámat,  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 bátyámat, bár őt nem mindig kedvelem, 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mert cukkol engem. Tudom, hogy azért teszi,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mert mégiscsak szeret engem, és bízik bennem. 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Így tanulja, hogyan kell egy lánnyal bánni. 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Köszönöm a különbségeket.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Köszönöm a fiúk erejét.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Köszönöm a humorukat.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Köszönöm az étvágyukat. 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Köszönöm, hogy engedsz olyannak lenni, amilyen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vagyok. Köszönöm, hogy el tudom fogadni 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 különbségeket és kezelhetem őket.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Megtanulok tehát a többiekről és Rólad,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 Aki alkottál engem: Minden különbséget.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Mindent, amit érdemes.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Had ismerjelek meg még jobban Uram! </a:t>
            </a:r>
          </a:p>
          <a:p>
            <a:pPr lvl="0" algn="ctr"/>
            <a:endParaRPr lang="hu-HU" sz="12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Jézus nevében </a:t>
            </a:r>
          </a:p>
          <a:p>
            <a:pPr lvl="0" algn="ctr"/>
            <a:r>
              <a:rPr lang="hu-HU" sz="120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Ámen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3B3E4A0-1027-4258-9F04-6CFA1CDF55EC}"/>
              </a:ext>
            </a:extLst>
          </p:cNvPr>
          <p:cNvSpPr txBox="1"/>
          <p:nvPr/>
        </p:nvSpPr>
        <p:spPr>
          <a:xfrm>
            <a:off x="2486826" y="8544"/>
            <a:ext cx="395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Lesson 7. </a:t>
            </a:r>
            <a:r>
              <a:rPr lang="en-GB"/>
              <a:t>Giveaway cards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11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</TotalTime>
  <Words>257</Words>
  <Application>Microsoft Office PowerPoint</Application>
  <PresentationFormat>Diavetítés a képernyőre (4:3 oldalarány)</PresentationFormat>
  <Paragraphs>47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16</cp:revision>
  <cp:lastPrinted>2019-02-13T10:29:32Z</cp:lastPrinted>
  <dcterms:created xsi:type="dcterms:W3CDTF">2019-02-13T08:56:41Z</dcterms:created>
  <dcterms:modified xsi:type="dcterms:W3CDTF">2020-03-29T12:41:08Z</dcterms:modified>
</cp:coreProperties>
</file>