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9144000" cy="6858000" type="screen4x3"/>
  <p:notesSz cx="6858000" cy="1005998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00" autoAdjust="0"/>
    <p:restoredTop sz="94660"/>
  </p:normalViewPr>
  <p:slideViewPr>
    <p:cSldViewPr snapToGrid="0">
      <p:cViewPr varScale="1">
        <p:scale>
          <a:sx n="81" d="100"/>
          <a:sy n="81" d="100"/>
        </p:scale>
        <p:origin x="67" y="10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B28F70-F872-4701-9154-982284DD2841}" type="datetimeFigureOut">
              <a:rPr lang="en-GB" smtClean="0"/>
              <a:t>29/03/2020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B45E6F-EE24-4C01-9EA5-204E346043D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629312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B28F70-F872-4701-9154-982284DD2841}" type="datetimeFigureOut">
              <a:rPr lang="en-GB" smtClean="0"/>
              <a:t>29/03/2020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B45E6F-EE24-4C01-9EA5-204E346043D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865387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B28F70-F872-4701-9154-982284DD2841}" type="datetimeFigureOut">
              <a:rPr lang="en-GB" smtClean="0"/>
              <a:t>29/03/2020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B45E6F-EE24-4C01-9EA5-204E346043D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079809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B28F70-F872-4701-9154-982284DD2841}" type="datetimeFigureOut">
              <a:rPr lang="en-GB" smtClean="0"/>
              <a:t>29/03/2020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B45E6F-EE24-4C01-9EA5-204E346043D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945434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B28F70-F872-4701-9154-982284DD2841}" type="datetimeFigureOut">
              <a:rPr lang="en-GB" smtClean="0"/>
              <a:t>29/03/2020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B45E6F-EE24-4C01-9EA5-204E346043D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715101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B28F70-F872-4701-9154-982284DD2841}" type="datetimeFigureOut">
              <a:rPr lang="en-GB" smtClean="0"/>
              <a:t>29/03/2020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B45E6F-EE24-4C01-9EA5-204E346043D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754208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B28F70-F872-4701-9154-982284DD2841}" type="datetimeFigureOut">
              <a:rPr lang="en-GB" smtClean="0"/>
              <a:t>29/03/2020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B45E6F-EE24-4C01-9EA5-204E346043D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48612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B28F70-F872-4701-9154-982284DD2841}" type="datetimeFigureOut">
              <a:rPr lang="en-GB" smtClean="0"/>
              <a:t>29/03/2020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B45E6F-EE24-4C01-9EA5-204E346043D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626210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B28F70-F872-4701-9154-982284DD2841}" type="datetimeFigureOut">
              <a:rPr lang="en-GB" smtClean="0"/>
              <a:t>29/03/2020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B45E6F-EE24-4C01-9EA5-204E346043D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095744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B28F70-F872-4701-9154-982284DD2841}" type="datetimeFigureOut">
              <a:rPr lang="en-GB" smtClean="0"/>
              <a:t>29/03/2020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B45E6F-EE24-4C01-9EA5-204E346043D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970329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B28F70-F872-4701-9154-982284DD2841}" type="datetimeFigureOut">
              <a:rPr lang="en-GB" smtClean="0"/>
              <a:t>29/03/2020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B45E6F-EE24-4C01-9EA5-204E346043D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618383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B28F70-F872-4701-9154-982284DD2841}" type="datetimeFigureOut">
              <a:rPr lang="en-GB" smtClean="0"/>
              <a:t>29/03/2020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B45E6F-EE24-4C01-9EA5-204E346043D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358122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A86BD456-B92D-4D56-AE69-F8E786416642}"/>
              </a:ext>
            </a:extLst>
          </p:cNvPr>
          <p:cNvSpPr/>
          <p:nvPr/>
        </p:nvSpPr>
        <p:spPr>
          <a:xfrm>
            <a:off x="134638" y="608063"/>
            <a:ext cx="4291330" cy="581279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882E1D3B-2A95-4F38-B586-47FAC930A7E4}"/>
              </a:ext>
            </a:extLst>
          </p:cNvPr>
          <p:cNvSpPr/>
          <p:nvPr/>
        </p:nvSpPr>
        <p:spPr>
          <a:xfrm>
            <a:off x="4679578" y="608063"/>
            <a:ext cx="4291330" cy="581279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026" name="Picture 2" descr="Background, Bamboo, Border, Caribbean, Frame, Hawaii">
            <a:extLst>
              <a:ext uri="{FF2B5EF4-FFF2-40B4-BE49-F238E27FC236}">
                <a16:creationId xmlns:a16="http://schemas.microsoft.com/office/drawing/2014/main" xmlns="" id="{3C5EF80C-0313-42CD-842F-DDBCC23CF7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092" y="628067"/>
            <a:ext cx="4295970" cy="57927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0A000E83-137E-466C-B38C-7D7BF66FECA2}"/>
              </a:ext>
            </a:extLst>
          </p:cNvPr>
          <p:cNvSpPr txBox="1"/>
          <p:nvPr/>
        </p:nvSpPr>
        <p:spPr>
          <a:xfrm>
            <a:off x="134638" y="1206134"/>
            <a:ext cx="4282784" cy="45858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14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Imádság</a:t>
            </a:r>
            <a:endParaRPr lang="hu-HU" sz="1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r>
              <a:rPr lang="hu-HU" sz="1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Uram</a:t>
            </a:r>
            <a:r>
              <a:rPr lang="hu-HU" sz="12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!</a:t>
            </a:r>
          </a:p>
          <a:p>
            <a:pPr algn="ctr"/>
            <a:endParaRPr lang="hu-HU" sz="1200" dirty="0" smtClean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r>
              <a:rPr lang="hu-HU" sz="12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Köszönöm </a:t>
            </a:r>
            <a:r>
              <a:rPr lang="hu-HU" sz="1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 fiúkat, a srácokat és férfiakat,</a:t>
            </a:r>
          </a:p>
          <a:p>
            <a:pPr algn="ctr"/>
            <a:r>
              <a:rPr lang="hu-HU" sz="1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akiket ismerek: az apukámat,  </a:t>
            </a:r>
            <a:endParaRPr lang="hu-HU" sz="1200" dirty="0" smtClean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r>
              <a:rPr lang="hu-HU" sz="12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 bátyámat, bár őt nem mindig kedvelem, </a:t>
            </a:r>
          </a:p>
          <a:p>
            <a:pPr algn="ctr"/>
            <a:r>
              <a:rPr lang="hu-HU" sz="12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mert cukkol engem. Tudom</a:t>
            </a:r>
            <a:r>
              <a:rPr lang="hu-HU" sz="1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, hogy azért teszi</a:t>
            </a:r>
            <a:r>
              <a:rPr lang="hu-HU" sz="12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,</a:t>
            </a:r>
          </a:p>
          <a:p>
            <a:pPr algn="ctr"/>
            <a:r>
              <a:rPr lang="hu-HU" sz="12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hu-HU" sz="1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mert mégiscsak szeret engem, és bízik bennem. </a:t>
            </a:r>
          </a:p>
          <a:p>
            <a:pPr algn="ctr"/>
            <a:r>
              <a:rPr lang="hu-HU" sz="1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Így tanulja, hogyan kell egy lánnyal bánni. </a:t>
            </a:r>
          </a:p>
          <a:p>
            <a:pPr algn="ctr"/>
            <a:r>
              <a:rPr lang="hu-HU" sz="1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Köszönöm a különbségeket.</a:t>
            </a:r>
          </a:p>
          <a:p>
            <a:pPr algn="ctr"/>
            <a:r>
              <a:rPr lang="hu-HU" sz="1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Köszönöm a fiúk erejét.</a:t>
            </a:r>
          </a:p>
          <a:p>
            <a:pPr algn="ctr"/>
            <a:r>
              <a:rPr lang="hu-HU" sz="1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Köszönöm a humorukat.</a:t>
            </a:r>
          </a:p>
          <a:p>
            <a:pPr algn="ctr"/>
            <a:r>
              <a:rPr lang="hu-HU" sz="1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Köszönöm az étvágyukat. </a:t>
            </a:r>
          </a:p>
          <a:p>
            <a:pPr algn="ctr"/>
            <a:r>
              <a:rPr lang="hu-HU" sz="1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Köszönöm, hogy engedsz olyannak lenni, </a:t>
            </a:r>
            <a:r>
              <a:rPr lang="hu-HU" sz="12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amilyen</a:t>
            </a:r>
          </a:p>
          <a:p>
            <a:pPr algn="ctr"/>
            <a:r>
              <a:rPr lang="hu-HU" sz="12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hu-HU" sz="1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vagyok. </a:t>
            </a:r>
            <a:r>
              <a:rPr lang="hu-HU" sz="12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Köszönöm</a:t>
            </a:r>
            <a:r>
              <a:rPr lang="hu-HU" sz="1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, hogy el tudom fogadni </a:t>
            </a:r>
            <a:endParaRPr lang="hu-HU" sz="1200" dirty="0" smtClean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r>
              <a:rPr lang="hu-HU" sz="12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 </a:t>
            </a:r>
            <a:r>
              <a:rPr lang="hu-HU" sz="1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különbségeket és kezelhetem őket.</a:t>
            </a:r>
          </a:p>
          <a:p>
            <a:pPr algn="ctr"/>
            <a:r>
              <a:rPr lang="hu-HU" sz="1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Megtanulok tehát a többiekről és Rólad</a:t>
            </a:r>
            <a:r>
              <a:rPr lang="hu-HU" sz="12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,</a:t>
            </a:r>
          </a:p>
          <a:p>
            <a:pPr algn="ctr"/>
            <a:r>
              <a:rPr lang="hu-HU" sz="12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hu-HU" sz="1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Aki alkottál engem: </a:t>
            </a:r>
            <a:r>
              <a:rPr lang="hu-HU" sz="12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Minden </a:t>
            </a:r>
            <a:r>
              <a:rPr lang="hu-HU" sz="1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különbséget.</a:t>
            </a:r>
          </a:p>
          <a:p>
            <a:pPr algn="ctr"/>
            <a:r>
              <a:rPr lang="hu-HU" sz="1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Mindent, amit érdemes.</a:t>
            </a:r>
          </a:p>
          <a:p>
            <a:pPr algn="ctr"/>
            <a:r>
              <a:rPr lang="hu-HU" sz="1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Had ismerjelek meg még jobban Uram! </a:t>
            </a:r>
            <a:endParaRPr lang="hu-HU" sz="1200" dirty="0" smtClean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endParaRPr lang="hu-HU" sz="1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r>
              <a:rPr lang="hu-HU" sz="1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Jézus nevében </a:t>
            </a:r>
          </a:p>
          <a:p>
            <a:pPr algn="ctr"/>
            <a:r>
              <a:rPr lang="hu-HU" sz="1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Ámen</a:t>
            </a:r>
          </a:p>
          <a:p>
            <a:pPr algn="ctr"/>
            <a:endParaRPr lang="hu-HU" sz="1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10" name="Picture 2" descr="Background, Bamboo, Border, Caribbean, Frame, Hawaii">
            <a:extLst>
              <a:ext uri="{FF2B5EF4-FFF2-40B4-BE49-F238E27FC236}">
                <a16:creationId xmlns:a16="http://schemas.microsoft.com/office/drawing/2014/main" xmlns="" id="{DFF257B2-ACD2-4327-9E4A-53867EA01E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4938" y="628067"/>
            <a:ext cx="4295970" cy="57927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CE172A8A-6A2C-41D2-8F70-15FAADE86675}"/>
              </a:ext>
            </a:extLst>
          </p:cNvPr>
          <p:cNvSpPr txBox="1"/>
          <p:nvPr/>
        </p:nvSpPr>
        <p:spPr>
          <a:xfrm>
            <a:off x="4671032" y="1246913"/>
            <a:ext cx="4282784" cy="43704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hu-HU" sz="1400" b="1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Imádság</a:t>
            </a:r>
            <a:endParaRPr lang="hu-HU" sz="140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  <a:p>
            <a:pPr lvl="0" algn="ctr"/>
            <a:r>
              <a:rPr lang="hu-HU" sz="12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Uram!</a:t>
            </a:r>
          </a:p>
          <a:p>
            <a:pPr lvl="0" algn="ctr"/>
            <a:endParaRPr lang="hu-HU" sz="120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  <a:p>
            <a:pPr lvl="0" algn="ctr"/>
            <a:r>
              <a:rPr lang="hu-HU" sz="12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Köszönöm a fiúkat, a srácokat és férfiakat,</a:t>
            </a:r>
          </a:p>
          <a:p>
            <a:pPr lvl="0" algn="ctr"/>
            <a:r>
              <a:rPr lang="hu-HU" sz="12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akiket ismerek: az apukámat,  </a:t>
            </a:r>
          </a:p>
          <a:p>
            <a:pPr lvl="0" algn="ctr"/>
            <a:r>
              <a:rPr lang="hu-HU" sz="12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a bátyámat, bár őt nem mindig kedvelem, </a:t>
            </a:r>
          </a:p>
          <a:p>
            <a:pPr lvl="0" algn="ctr"/>
            <a:r>
              <a:rPr lang="hu-HU" sz="12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mert cukkol engem. Tudom, hogy azért teszi,</a:t>
            </a:r>
          </a:p>
          <a:p>
            <a:pPr lvl="0" algn="ctr"/>
            <a:r>
              <a:rPr lang="hu-HU" sz="12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 mert mégiscsak szeret engem, és bízik bennem. </a:t>
            </a:r>
          </a:p>
          <a:p>
            <a:pPr lvl="0" algn="ctr"/>
            <a:r>
              <a:rPr lang="hu-HU" sz="12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Így tanulja, hogyan kell egy lánnyal bánni. </a:t>
            </a:r>
          </a:p>
          <a:p>
            <a:pPr lvl="0" algn="ctr"/>
            <a:r>
              <a:rPr lang="hu-HU" sz="12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Köszönöm a különbségeket.</a:t>
            </a:r>
          </a:p>
          <a:p>
            <a:pPr lvl="0" algn="ctr"/>
            <a:r>
              <a:rPr lang="hu-HU" sz="12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Köszönöm a fiúk erejét.</a:t>
            </a:r>
          </a:p>
          <a:p>
            <a:pPr lvl="0" algn="ctr"/>
            <a:r>
              <a:rPr lang="hu-HU" sz="12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Köszönöm a humorukat.</a:t>
            </a:r>
          </a:p>
          <a:p>
            <a:pPr lvl="0" algn="ctr"/>
            <a:r>
              <a:rPr lang="hu-HU" sz="12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Köszönöm az étvágyukat. </a:t>
            </a:r>
          </a:p>
          <a:p>
            <a:pPr lvl="0" algn="ctr"/>
            <a:r>
              <a:rPr lang="hu-HU" sz="12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Köszönöm, hogy engedsz olyannak lenni, amilyen</a:t>
            </a:r>
          </a:p>
          <a:p>
            <a:pPr lvl="0" algn="ctr"/>
            <a:r>
              <a:rPr lang="hu-HU" sz="12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 vagyok. Köszönöm, hogy el tudom fogadni </a:t>
            </a:r>
          </a:p>
          <a:p>
            <a:pPr lvl="0" algn="ctr"/>
            <a:r>
              <a:rPr lang="hu-HU" sz="12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a különbségeket és kezelhetem őket.</a:t>
            </a:r>
          </a:p>
          <a:p>
            <a:pPr lvl="0" algn="ctr"/>
            <a:r>
              <a:rPr lang="hu-HU" sz="12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Megtanulok tehát a többiekről és Rólad,</a:t>
            </a:r>
          </a:p>
          <a:p>
            <a:pPr lvl="0" algn="ctr"/>
            <a:r>
              <a:rPr lang="hu-HU" sz="12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 Aki alkottál engem: Minden különbséget.</a:t>
            </a:r>
          </a:p>
          <a:p>
            <a:pPr lvl="0" algn="ctr"/>
            <a:r>
              <a:rPr lang="hu-HU" sz="12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Mindent, amit érdemes.</a:t>
            </a:r>
          </a:p>
          <a:p>
            <a:pPr lvl="0" algn="ctr"/>
            <a:r>
              <a:rPr lang="hu-HU" sz="12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Had ismerjelek meg még jobban Uram! </a:t>
            </a:r>
          </a:p>
          <a:p>
            <a:pPr lvl="0" algn="ctr"/>
            <a:endParaRPr lang="hu-HU" sz="120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  <a:p>
            <a:pPr lvl="0" algn="ctr"/>
            <a:r>
              <a:rPr lang="hu-HU" sz="12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Jézus nevében </a:t>
            </a:r>
          </a:p>
          <a:p>
            <a:pPr lvl="0" algn="ctr"/>
            <a:r>
              <a:rPr lang="hu-HU" sz="12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Ámen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D3B3E4A0-1027-4258-9F04-6CFA1CDF55EC}"/>
              </a:ext>
            </a:extLst>
          </p:cNvPr>
          <p:cNvSpPr txBox="1"/>
          <p:nvPr/>
        </p:nvSpPr>
        <p:spPr>
          <a:xfrm>
            <a:off x="2486826" y="8544"/>
            <a:ext cx="395670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Lesson 7. </a:t>
            </a:r>
            <a:r>
              <a:rPr lang="en-GB"/>
              <a:t>Giveaway cards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581160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212</TotalTime>
  <Words>257</Words>
  <Application>Microsoft Office PowerPoint</Application>
  <PresentationFormat>Diavetítés a képernyőre (4:3 oldalarány)</PresentationFormat>
  <Paragraphs>47</Paragraphs>
  <Slides>1</Slides>
  <Notes>0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3</vt:i4>
      </vt:variant>
      <vt:variant>
        <vt:lpstr>Téma</vt:lpstr>
      </vt:variant>
      <vt:variant>
        <vt:i4>1</vt:i4>
      </vt:variant>
      <vt:variant>
        <vt:lpstr>Diacímek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bemutató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Zsuzsanna Kovacs-Biro</dc:creator>
  <cp:lastModifiedBy>Bea</cp:lastModifiedBy>
  <cp:revision>16</cp:revision>
  <cp:lastPrinted>2019-02-13T10:29:32Z</cp:lastPrinted>
  <dcterms:created xsi:type="dcterms:W3CDTF">2019-02-13T08:56:41Z</dcterms:created>
  <dcterms:modified xsi:type="dcterms:W3CDTF">2020-03-29T12:41:08Z</dcterms:modified>
</cp:coreProperties>
</file>