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9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221"/>
    <a:srgbClr val="666377"/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91102-8C48-2047-8EA3-2C9ED93B4707}" v="58" dt="2026-01-16T18:44:12.432"/>
    <p1510:client id="{D5B487DF-12F9-E844-832E-AC3FA023E5B4}" v="1" dt="2026-01-16T19:57:10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-Vazquez, Celeste" userId="01eae102-ecf9-4722-a0ca-f1ae634a0e0f" providerId="ADAL" clId="{705E5AC7-4961-5544-A050-00F709FAD6CE}"/>
    <pc:docChg chg="modSld">
      <pc:chgData name="Diaz-Vazquez, Celeste" userId="01eae102-ecf9-4722-a0ca-f1ae634a0e0f" providerId="ADAL" clId="{705E5AC7-4961-5544-A050-00F709FAD6CE}" dt="2026-01-16T19:57:10.100" v="1"/>
      <pc:docMkLst>
        <pc:docMk/>
      </pc:docMkLst>
      <pc:sldChg chg="modSp mod">
        <pc:chgData name="Diaz-Vazquez, Celeste" userId="01eae102-ecf9-4722-a0ca-f1ae634a0e0f" providerId="ADAL" clId="{705E5AC7-4961-5544-A050-00F709FAD6CE}" dt="2026-01-16T19:57:10.100" v="1"/>
        <pc:sldMkLst>
          <pc:docMk/>
          <pc:sldMk cId="1891583994" sldId="277"/>
        </pc:sldMkLst>
        <pc:spChg chg="mod">
          <ac:chgData name="Diaz-Vazquez, Celeste" userId="01eae102-ecf9-4722-a0ca-f1ae634a0e0f" providerId="ADAL" clId="{705E5AC7-4961-5544-A050-00F709FAD6CE}" dt="2026-01-16T19:57:10.100" v="1"/>
          <ac:spMkLst>
            <pc:docMk/>
            <pc:sldMk cId="1891583994" sldId="277"/>
            <ac:spMk id="3" creationId="{D7EFF79B-559F-C370-97CA-E37B13D2DE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12/02/2026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267" y="3412321"/>
            <a:ext cx="4524824" cy="591114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latin typeface="Montserrat Black" panose="00000A00000000000000" pitchFamily="50" charset="0"/>
              </a:rPr>
              <a:t>IMÁDKOZÁS</a:t>
            </a:r>
            <a:endParaRPr lang="pt-BR" sz="4400" b="1" dirty="0">
              <a:latin typeface="Montserrat Black" panose="00000A00000000000000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9712EC-6349-7CF0-DC49-6EB3177143C1}"/>
              </a:ext>
            </a:extLst>
          </p:cNvPr>
          <p:cNvSpPr txBox="1">
            <a:spLocks/>
          </p:cNvSpPr>
          <p:nvPr/>
        </p:nvSpPr>
        <p:spPr>
          <a:xfrm>
            <a:off x="4250267" y="4003435"/>
            <a:ext cx="6617717" cy="125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7200" dirty="0">
                <a:solidFill>
                  <a:srgbClr val="942221"/>
                </a:solidFill>
                <a:latin typeface="Arizonia" panose="02000507060000020003" pitchFamily="2" charset="0"/>
              </a:rPr>
              <a:t>ISTEN NEVEIVEL</a:t>
            </a:r>
            <a:endParaRPr lang="pt-BR" sz="7200" dirty="0">
              <a:solidFill>
                <a:srgbClr val="942221"/>
              </a:solidFill>
              <a:latin typeface="Arizonia" panose="02000507060000020003" pitchFamily="2" charset="0"/>
            </a:endParaRPr>
          </a:p>
          <a:p>
            <a:pPr algn="l"/>
            <a:endParaRPr lang="pt-BR" sz="7200" dirty="0">
              <a:solidFill>
                <a:srgbClr val="942221"/>
              </a:solidFill>
              <a:latin typeface="Arizonia" panose="0200050706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B0460-4ED6-1CE3-FAFB-0D303AEE916E}"/>
              </a:ext>
            </a:extLst>
          </p:cNvPr>
          <p:cNvSpPr txBox="1"/>
          <p:nvPr/>
        </p:nvSpPr>
        <p:spPr>
          <a:xfrm>
            <a:off x="4009601" y="6284012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Montserrat SemiBold" panose="00000700000000000000" pitchFamily="50" charset="0"/>
              </a:rPr>
              <a:t>NEMZETKÖZI NŐI IMANAP 2026</a:t>
            </a:r>
            <a:endParaRPr lang="pt-BR" sz="16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0CC5A-37B3-9EAA-31B6-B2B649A9830C}"/>
              </a:ext>
            </a:extLst>
          </p:cNvPr>
          <p:cNvSpPr txBox="1"/>
          <p:nvPr/>
        </p:nvSpPr>
        <p:spPr>
          <a:xfrm>
            <a:off x="5704056" y="4960708"/>
            <a:ext cx="464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Írta: </a:t>
            </a:r>
            <a:r>
              <a:rPr lang="en-US" sz="2000" dirty="0"/>
              <a:t>Ardis Dick Stenbakken</a:t>
            </a:r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E6740-8183-ED03-2823-5F53BFE77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A687-AFF9-15BB-025A-2C97D19B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93" y="217344"/>
            <a:ext cx="7711928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Imádkozzatok az ÉN VAGYOK név és gondolat alkalmazásával!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07D5-2F3F-E1CB-B027-27A45B09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10153072" cy="451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lvl="0"/>
            <a:r>
              <a:rPr lang="hu-HU" sz="3600" i="1" dirty="0"/>
              <a:t>Igevers</a:t>
            </a:r>
            <a:r>
              <a:rPr lang="en-CA" sz="3600" dirty="0"/>
              <a:t>: </a:t>
            </a:r>
            <a:r>
              <a:rPr lang="hu-HU" sz="3600" dirty="0"/>
              <a:t>2Mózes </a:t>
            </a:r>
            <a:r>
              <a:rPr lang="en-CA" sz="3600" dirty="0"/>
              <a:t>3:13–15; J</a:t>
            </a:r>
            <a:r>
              <a:rPr lang="hu-HU" sz="3600" dirty="0" err="1"/>
              <a:t>ános</a:t>
            </a:r>
            <a:r>
              <a:rPr lang="en-CA" sz="3600" dirty="0"/>
              <a:t> 10:7–11; 14:6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CA" sz="3600" dirty="0"/>
              <a:t>: </a:t>
            </a:r>
            <a:r>
              <a:rPr lang="hu-HU" sz="3600" dirty="0"/>
              <a:t>Te vagy a Hatalmas ÉN VAGYOK, az egyedüli, a tökéletesen önálló Létező. Köszönöm, hogy Benned találok meg mindent, amire szükségem van.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487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BA176-4F47-4976-0F1D-34B98822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9A2F-8B97-BECC-8FE6-21089B26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67104"/>
            <a:ext cx="10153072" cy="4510520"/>
          </a:xfrm>
        </p:spPr>
        <p:txBody>
          <a:bodyPr>
            <a:normAutofit/>
          </a:bodyPr>
          <a:lstStyle/>
          <a:p>
            <a:pPr lvl="0"/>
            <a:endParaRPr lang="en-CA" sz="4000" i="1" dirty="0"/>
          </a:p>
          <a:p>
            <a:pPr lvl="0"/>
            <a:r>
              <a:rPr lang="hu-HU" sz="3600" i="1" dirty="0"/>
              <a:t>Igevers</a:t>
            </a:r>
            <a:r>
              <a:rPr lang="en-CA" sz="3600" dirty="0"/>
              <a:t>: </a:t>
            </a:r>
            <a:r>
              <a:rPr lang="hu-HU" sz="3600" dirty="0"/>
              <a:t>Zsoltár</a:t>
            </a:r>
            <a:r>
              <a:rPr lang="en-CA" sz="3600" dirty="0"/>
              <a:t> 33:6–9; Jeremi</a:t>
            </a:r>
            <a:r>
              <a:rPr lang="hu-HU" sz="3600" dirty="0"/>
              <a:t>ás</a:t>
            </a:r>
            <a:r>
              <a:rPr lang="en-CA" sz="3600" dirty="0"/>
              <a:t> 32:17; </a:t>
            </a:r>
            <a:r>
              <a:rPr lang="hu-HU" sz="3600" dirty="0" err="1"/>
              <a:t>Kolossé</a:t>
            </a:r>
            <a:r>
              <a:rPr lang="en-CA" sz="3600" dirty="0"/>
              <a:t> 1:17</a:t>
            </a:r>
          </a:p>
          <a:p>
            <a:pPr lvl="0"/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CA" sz="3600" dirty="0"/>
              <a:t>: </a:t>
            </a:r>
            <a:r>
              <a:rPr lang="hu-HU" sz="3600" dirty="0"/>
              <a:t>Te vagy a Mindenható Isten. Adj nekem hitet és bátorságot hogy bizalommal támaszkodjak végtelen erejére, tudva, hogy Veled semmi sem lehetetlen!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00C6CC-D09C-394D-2A68-3046234ED2A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MINDENHATÓ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6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E96CC-62F1-7293-70A0-B9ACEEE0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E484-0154-9A05-0A5C-C880A1AB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6" y="2075956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40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</a:t>
            </a:r>
            <a:r>
              <a:rPr lang="hu-HU" sz="3600" dirty="0"/>
              <a:t>1Mózes </a:t>
            </a:r>
            <a:r>
              <a:rPr lang="en-US" sz="3600" dirty="0"/>
              <a:t>1–2; </a:t>
            </a:r>
            <a:r>
              <a:rPr lang="hu-HU" sz="3600" dirty="0"/>
              <a:t>Ézsaiás</a:t>
            </a:r>
            <a:r>
              <a:rPr lang="en-US" sz="3600" dirty="0"/>
              <a:t> 40:28; J</a:t>
            </a:r>
            <a:r>
              <a:rPr lang="hu-HU" sz="3600" dirty="0" err="1"/>
              <a:t>ános</a:t>
            </a:r>
            <a:r>
              <a:rPr lang="en-US" sz="3600" dirty="0"/>
              <a:t> 1:1–5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Hatalmas Teremtő, elámít, hogy Te, aki a Napot, a Holdat és a csillagokat teremtetted, mégis kapcsolatot akarsz tartani velem is</a:t>
            </a:r>
            <a:r>
              <a:rPr lang="en-US" sz="3600" dirty="0"/>
              <a:t>.</a:t>
            </a:r>
            <a:r>
              <a:rPr lang="hu-HU" sz="3600" dirty="0"/>
              <a:t> Köszönöm szépen! Segíts, hogy mindennap </a:t>
            </a:r>
            <a:r>
              <a:rPr lang="hu-HU" sz="3600" dirty="0" err="1"/>
              <a:t>észrevegyem</a:t>
            </a:r>
            <a:r>
              <a:rPr lang="hu-HU" sz="3600" dirty="0"/>
              <a:t> szépségedet a világban!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B42934-AD8D-37A8-9C78-E38D15F70EF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Hatalmas Teremtő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A72F-A4EF-294E-3B55-45940142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5804-D11F-384F-A597-DFAB8053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8" y="2255596"/>
            <a:ext cx="10260195" cy="4611831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900" i="1" dirty="0"/>
              <a:t>Igevers</a:t>
            </a:r>
            <a:r>
              <a:rPr lang="en-US" sz="3900" dirty="0"/>
              <a:t>: </a:t>
            </a:r>
            <a:r>
              <a:rPr lang="hu-HU" sz="3900" dirty="0"/>
              <a:t>Zsoltár</a:t>
            </a:r>
            <a:r>
              <a:rPr lang="en-US" sz="3900" dirty="0"/>
              <a:t> 13:5; J</a:t>
            </a:r>
            <a:r>
              <a:rPr lang="hu-HU" sz="3900" dirty="0" err="1"/>
              <a:t>ános</a:t>
            </a:r>
            <a:r>
              <a:rPr lang="en-US" sz="3900" dirty="0"/>
              <a:t> 3:16, 17; 1 J</a:t>
            </a:r>
            <a:r>
              <a:rPr lang="hu-HU" sz="3900" dirty="0" err="1"/>
              <a:t>ános</a:t>
            </a:r>
            <a:r>
              <a:rPr lang="en-US" sz="3900" dirty="0"/>
              <a:t> 4:7–10, 19</a:t>
            </a:r>
          </a:p>
          <a:p>
            <a:pPr marL="0" lvl="0" indent="0">
              <a:buNone/>
            </a:pPr>
            <a:endParaRPr lang="en-US" sz="3900" dirty="0"/>
          </a:p>
          <a:p>
            <a:pPr lvl="0"/>
            <a:r>
              <a:rPr lang="en-US" sz="3900" i="1" dirty="0"/>
              <a:t>Prayer</a:t>
            </a:r>
            <a:r>
              <a:rPr lang="en-US" sz="3900" dirty="0"/>
              <a:t>: </a:t>
            </a:r>
            <a:r>
              <a:rPr lang="hu-HU" sz="3900" dirty="0"/>
              <a:t>Uram, szereteted határtalan és önzetlen. Segíts, hogy bízni tudjak hűséges szeretetedben, különösen akkor, amikor kísértést érzek, hogy a saját tettemben bízzak! Taníts meg, hogyan szeressek másokat úgy, ahogyan először Te szerettél engem!</a:t>
            </a:r>
            <a:endParaRPr lang="en-US" sz="3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FA97B6-531E-CEBF-3DE9-63BCFE10FAC3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Szeretet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7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0CA2A-EB87-6A26-AF1B-CDB9959B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A612-C54D-4593-F182-4A7E5E87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5" y="2330487"/>
            <a:ext cx="10184781" cy="46118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4600" i="1" dirty="0"/>
              <a:t>Igeversek</a:t>
            </a:r>
            <a:r>
              <a:rPr lang="en-US" sz="4600" dirty="0"/>
              <a:t>: </a:t>
            </a:r>
            <a:r>
              <a:rPr lang="hu-HU" sz="4600" dirty="0"/>
              <a:t>Zsoltár</a:t>
            </a:r>
            <a:r>
              <a:rPr lang="en-US" sz="4600" dirty="0"/>
              <a:t> 68:5, 6; L</a:t>
            </a:r>
            <a:r>
              <a:rPr lang="hu-HU" sz="4600" dirty="0" err="1"/>
              <a:t>ukács</a:t>
            </a:r>
            <a:r>
              <a:rPr lang="en-US" sz="4600" dirty="0"/>
              <a:t> 11:1–4; R</a:t>
            </a:r>
            <a:r>
              <a:rPr lang="hu-HU" sz="4600" dirty="0" err="1"/>
              <a:t>óma</a:t>
            </a:r>
            <a:r>
              <a:rPr lang="en-US" sz="4600" dirty="0"/>
              <a:t> 8:15–17</a:t>
            </a:r>
          </a:p>
          <a:p>
            <a:pPr marL="0" lvl="0" indent="0">
              <a:buNone/>
            </a:pPr>
            <a:endParaRPr lang="en-US" sz="4600" dirty="0"/>
          </a:p>
          <a:p>
            <a:pPr lvl="0"/>
            <a:r>
              <a:rPr lang="hu-HU" sz="4600" i="1" dirty="0"/>
              <a:t>Imádság</a:t>
            </a:r>
            <a:r>
              <a:rPr lang="en-US" sz="4600" dirty="0"/>
              <a:t>: </a:t>
            </a:r>
            <a:r>
              <a:rPr lang="hu-HU" sz="4600" dirty="0"/>
              <a:t>Atya Isten, köszönöm szépen, hogy gyermekednek nevezel engem. Segíts meglátni, hogy mindig gondoskodsz rólam, ahogyan egy szülő a gyermekéről. Függetlenül attól, hogyan mutatta meg földi édesapám a Te szeretetedet, taníts meg élni azzal a kiváltsággal és joggal, hogy a Te gyermeked és örökösöd vagyok</a:t>
            </a:r>
            <a:r>
              <a:rPr lang="en-US" sz="4600" dirty="0"/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A798A9-4073-2B1F-D488-DC33E33A5165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ATYA ISTEN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BB563-51D6-419E-619C-984294BD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0AF6-EEFC-742B-AB94-E7C076BC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8" y="2198509"/>
            <a:ext cx="10388600" cy="4611831"/>
          </a:xfrm>
        </p:spPr>
        <p:txBody>
          <a:bodyPr>
            <a:normAutofit lnSpcReduction="10000"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</a:t>
            </a:r>
            <a:r>
              <a:rPr lang="hu-HU" sz="3600" dirty="0"/>
              <a:t>2Mózes</a:t>
            </a:r>
            <a:r>
              <a:rPr lang="en-US" sz="3600" dirty="0"/>
              <a:t> 15:22–26; </a:t>
            </a:r>
            <a:r>
              <a:rPr lang="hu-HU" sz="3600" dirty="0"/>
              <a:t>Zsoltár</a:t>
            </a:r>
            <a:r>
              <a:rPr lang="en-US" sz="3600" dirty="0"/>
              <a:t> 103:1–5; M</a:t>
            </a:r>
            <a:r>
              <a:rPr lang="hu-HU" sz="3600" dirty="0" err="1"/>
              <a:t>áté</a:t>
            </a:r>
            <a:r>
              <a:rPr lang="hu-HU" sz="3600" dirty="0"/>
              <a:t> </a:t>
            </a:r>
            <a:r>
              <a:rPr lang="en-US" sz="3600" dirty="0"/>
              <a:t>8:16, 17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Istenem, köszönöm szépen, hogy Te vagy a Gyógyító Úr. Mutasd meg, hol van szükségem gyógyulásra és kérlek, vezesd lépteimet a Te gyógyító terved felé! Taníts meg, hogyan lehetek részese én is a világ gyógyításának a helyi közösségemben is!</a:t>
            </a: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AD8CB-5738-6AB9-F8C3-5A0784DF6C2D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GYÓGYÍTÓ ÚR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0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62BBA-43E5-D164-AD2D-F90EE2BA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8B24-AD99-844D-7E4B-62D8E4F3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5" y="2104237"/>
            <a:ext cx="9314402" cy="4611831"/>
          </a:xfrm>
        </p:spPr>
        <p:txBody>
          <a:bodyPr>
            <a:normAutofit lnSpcReduction="10000"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Igehelyek</a:t>
            </a:r>
            <a:r>
              <a:rPr lang="en-US" sz="3600" dirty="0"/>
              <a:t>: J</a:t>
            </a:r>
            <a:r>
              <a:rPr lang="hu-HU" sz="3600" dirty="0" err="1"/>
              <a:t>ános</a:t>
            </a:r>
            <a:r>
              <a:rPr lang="en-US" sz="3600" dirty="0"/>
              <a:t> 14:16, 17; 15:26; 1</a:t>
            </a:r>
            <a:r>
              <a:rPr lang="hu-HU" sz="3600" dirty="0"/>
              <a:t>János</a:t>
            </a:r>
            <a:r>
              <a:rPr lang="en-US" sz="3600" dirty="0"/>
              <a:t> 5:6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Igazság Lelke, köszönöm szépen, hogy Te vagy minden igazság Forrása. Beszélj tovább a szívemhez és tanácsolj engem, amikor összezavarodom és világosságra van szükségem! Emlékeztess mindig arra, hogy ki vagy Te, és ki vagyok én a Te </a:t>
            </a:r>
            <a:r>
              <a:rPr lang="hu-HU" sz="3600" dirty="0" err="1"/>
              <a:t>Szavad</a:t>
            </a:r>
            <a:r>
              <a:rPr lang="hu-HU" sz="3600" dirty="0"/>
              <a:t> szerint!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D030B9-A895-2539-6530-8E0A86FD500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IGAZSÁG LELKE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9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D42CA-FEF4-FA89-756D-B7E1C536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AA00-8933-E127-56CC-6A14BEE3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37"/>
            <a:ext cx="9908825" cy="4611831"/>
          </a:xfrm>
        </p:spPr>
        <p:txBody>
          <a:bodyPr>
            <a:normAutofit fontScale="92500"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</a:t>
            </a:r>
            <a:r>
              <a:rPr lang="hu-HU" sz="3600" dirty="0"/>
              <a:t>1Mózes</a:t>
            </a:r>
            <a:r>
              <a:rPr lang="en-US" sz="3600" dirty="0"/>
              <a:t> 22:9–14; M</a:t>
            </a:r>
            <a:r>
              <a:rPr lang="hu-HU" sz="3600" dirty="0" err="1"/>
              <a:t>áté</a:t>
            </a:r>
            <a:r>
              <a:rPr lang="en-US" sz="3600" dirty="0"/>
              <a:t> 6:28–30; </a:t>
            </a:r>
            <a:r>
              <a:rPr lang="hu-HU" sz="3600" dirty="0"/>
              <a:t>Filippi</a:t>
            </a:r>
            <a:r>
              <a:rPr lang="en-US" sz="3600" dirty="0"/>
              <a:t> 4:19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Gondviselő Úr! Te vagy mindennap a csodálatos gondviselés Istene. Átadom Neked minden aggodalmamat, miközben azon gondolkozom, hogyan teljesíted a szükségleteimet. Kérlek, emlékeztess arra, hogyan gondoskodtál rólam már korábban is!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98BC3-2622-BFFC-5718-C7F87B9450F8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GONDVISELŐ ÚR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0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E5224-5076-CB25-87AA-CCDD138A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F28C-117F-A16A-3893-4357EEFA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40"/>
            <a:ext cx="10250769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</a:t>
            </a:r>
            <a:r>
              <a:rPr lang="hu-HU" sz="3600" dirty="0"/>
              <a:t>Ézsaiás</a:t>
            </a:r>
            <a:r>
              <a:rPr lang="en-US" sz="3600" dirty="0"/>
              <a:t> 6:1–3; 1</a:t>
            </a:r>
            <a:r>
              <a:rPr lang="hu-HU" sz="3600" dirty="0" err="1"/>
              <a:t>Pé</a:t>
            </a:r>
            <a:r>
              <a:rPr lang="en-US" sz="3600" dirty="0"/>
              <a:t>ter 1:13–16; </a:t>
            </a:r>
            <a:r>
              <a:rPr lang="hu-HU" sz="3600" dirty="0"/>
              <a:t>Jelenések</a:t>
            </a:r>
            <a:r>
              <a:rPr lang="en-US" sz="3600" dirty="0"/>
              <a:t> 4:8–11</a:t>
            </a:r>
          </a:p>
          <a:p>
            <a:pPr lvl="0"/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Szent Isten, szeretnék szentté lenni a Te véred érdeme által, kérlek, fedj be engem a Te igazságoddal!</a:t>
            </a:r>
            <a:endParaRPr lang="en-US" sz="3600" dirty="0"/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91865-3E55-F5B9-2909-C64F4BC8276F}"/>
              </a:ext>
            </a:extLst>
          </p:cNvPr>
          <p:cNvSpPr txBox="1">
            <a:spLocks/>
          </p:cNvSpPr>
          <p:nvPr/>
        </p:nvSpPr>
        <p:spPr>
          <a:xfrm>
            <a:off x="561597" y="0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S Z E N T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8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2DAE1-5CB8-C7F1-F749-44D2759C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5073-D182-6F43-3878-76AB9F02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9"/>
            <a:ext cx="9546515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Igevers: </a:t>
            </a:r>
            <a:r>
              <a:rPr lang="hu-HU" sz="3600" dirty="0"/>
              <a:t>Zsoltár </a:t>
            </a:r>
            <a:r>
              <a:rPr lang="en-US" sz="3600" dirty="0"/>
              <a:t>103:14; 139:1–6; 1</a:t>
            </a:r>
            <a:r>
              <a:rPr lang="hu-HU" sz="3600" dirty="0"/>
              <a:t>János </a:t>
            </a:r>
            <a:r>
              <a:rPr lang="en-US" sz="3600" dirty="0"/>
              <a:t>3:20</a:t>
            </a:r>
          </a:p>
          <a:p>
            <a:pPr lvl="0"/>
            <a:endParaRPr lang="en-US" sz="3600" dirty="0"/>
          </a:p>
          <a:p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Uram, ismersz engem, életemet, múltamat, jelenemet és jövőmet. Segíts, hogy bízni tudjak Benned minden körülményben!</a:t>
            </a: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269B1F-C13D-4A63-65E7-39AC53CEE4CF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MINDENTUDÓ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2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3" y="236198"/>
            <a:ext cx="10426044" cy="1325563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chemeClr val="bg1"/>
                </a:solidFill>
              </a:rPr>
              <a:t>Amikor Isten „nevére” hivatkozik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/>
              <a:t>a Szentírás, azt írja, hogy a „név” Isten</a:t>
            </a:r>
            <a:endParaRPr lang="en-US" sz="4400" dirty="0"/>
          </a:p>
          <a:p>
            <a:pPr marL="457200" indent="457200"/>
            <a:r>
              <a:rPr lang="hu-HU" sz="4400" dirty="0"/>
              <a:t>jellemét,</a:t>
            </a:r>
            <a:endParaRPr lang="en-US" sz="4400" dirty="0"/>
          </a:p>
          <a:p>
            <a:pPr marL="457200" indent="457200"/>
            <a:r>
              <a:rPr lang="hu-HU" sz="4400" dirty="0"/>
              <a:t>igazságosságát, </a:t>
            </a:r>
            <a:endParaRPr lang="en-US" sz="4400" dirty="0"/>
          </a:p>
          <a:p>
            <a:pPr marL="457200" indent="457200"/>
            <a:r>
              <a:rPr lang="hu-HU" sz="4400" dirty="0"/>
              <a:t>tulajdonságait</a:t>
            </a:r>
            <a:r>
              <a:rPr lang="en-US" sz="4400" dirty="0"/>
              <a:t>, </a:t>
            </a:r>
          </a:p>
          <a:p>
            <a:pPr marL="457200" indent="457200"/>
            <a:r>
              <a:rPr lang="hu-HU" sz="4400" dirty="0"/>
              <a:t>lényegét,</a:t>
            </a:r>
            <a:endParaRPr lang="en-US" sz="4400" dirty="0"/>
          </a:p>
          <a:p>
            <a:pPr marL="457200" indent="457200"/>
            <a:r>
              <a:rPr lang="hu-HU" sz="4400" dirty="0"/>
              <a:t>voltát jelenti.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C9E5A-ACDE-B9DF-F0AC-1527B4C0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0F2B-D418-940B-0A65-FAC401D8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9"/>
            <a:ext cx="9779428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2</a:t>
            </a:r>
            <a:r>
              <a:rPr lang="hu-HU" sz="3600" dirty="0" err="1"/>
              <a:t>Sámu</a:t>
            </a:r>
            <a:r>
              <a:rPr lang="en-US" sz="3600" dirty="0" err="1"/>
              <a:t>el</a:t>
            </a:r>
            <a:r>
              <a:rPr lang="en-US" sz="3600" dirty="0"/>
              <a:t> 7:18–20; </a:t>
            </a:r>
            <a:r>
              <a:rPr lang="hu-HU" sz="3600" dirty="0"/>
              <a:t>Zsoltár</a:t>
            </a:r>
            <a:r>
              <a:rPr lang="en-US" sz="3600" dirty="0"/>
              <a:t> 16:2; J</a:t>
            </a:r>
            <a:r>
              <a:rPr lang="hu-HU" sz="3600" dirty="0" err="1"/>
              <a:t>ános</a:t>
            </a:r>
            <a:r>
              <a:rPr lang="en-US" sz="3600" dirty="0"/>
              <a:t> 13:12–17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Mester! Mutasd meg, hogyan lehetek szolgáló vezető azoknak, akik körülöttem vannak!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F58EBB-427C-8959-56F6-2CEADF5B5459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ÚR, MESTER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7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676C7-675E-8787-22E6-526BDC93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AA3A-17D2-A502-6CF8-9D7C5B6B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3" y="2104240"/>
            <a:ext cx="9408492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Igeversek</a:t>
            </a:r>
            <a:r>
              <a:rPr lang="en-US" sz="3600" dirty="0"/>
              <a:t>: </a:t>
            </a:r>
            <a:r>
              <a:rPr lang="hu-HU" sz="3600" dirty="0"/>
              <a:t>Zsoltár</a:t>
            </a:r>
            <a:r>
              <a:rPr lang="en-US" sz="3600" dirty="0"/>
              <a:t> 139:7–12; Jeremi</a:t>
            </a:r>
            <a:r>
              <a:rPr lang="hu-HU" sz="3600" dirty="0"/>
              <a:t>ás</a:t>
            </a:r>
            <a:r>
              <a:rPr lang="en-US" sz="3600" dirty="0"/>
              <a:t> 23:23, 24; M</a:t>
            </a:r>
            <a:r>
              <a:rPr lang="hu-HU" sz="3600" dirty="0" err="1"/>
              <a:t>áté</a:t>
            </a:r>
            <a:r>
              <a:rPr lang="en-US" sz="3600" dirty="0"/>
              <a:t> 28:20</a:t>
            </a:r>
          </a:p>
          <a:p>
            <a:pPr lvl="0"/>
            <a:endParaRPr lang="en-US" sz="3600" dirty="0"/>
          </a:p>
          <a:p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Köszönöm, Uram, hogy közel vagy mindenkihez és hogy a Te segítséged mindenütt jelen van a szükség idején </a:t>
            </a:r>
            <a:r>
              <a:rPr lang="en-US" sz="3600" dirty="0"/>
              <a:t>(</a:t>
            </a:r>
            <a:r>
              <a:rPr lang="hu-HU" sz="3600" dirty="0"/>
              <a:t>Zsoltár</a:t>
            </a:r>
            <a:r>
              <a:rPr lang="en-US" sz="3600" dirty="0"/>
              <a:t> 46:1).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14DDF0-0831-7087-B087-5F1E910B7FCD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MINDENÜTT JELENLEVŐ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35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1F836-FFB8-13F7-47B4-9E22ACD83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012F-7D97-8AEC-D1C9-7046A65D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8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</a:t>
            </a:r>
            <a:r>
              <a:rPr lang="hu-HU" sz="3600" dirty="0"/>
              <a:t>1Mózes</a:t>
            </a:r>
            <a:r>
              <a:rPr lang="en-US" sz="3600" dirty="0"/>
              <a:t> 17:1, 2; </a:t>
            </a:r>
            <a:r>
              <a:rPr lang="hu-HU" sz="3600" dirty="0"/>
              <a:t>Zsoltár </a:t>
            </a:r>
            <a:r>
              <a:rPr lang="en-US" sz="3600" dirty="0"/>
              <a:t>8; M</a:t>
            </a:r>
            <a:r>
              <a:rPr lang="hu-HU" sz="3600" dirty="0" err="1"/>
              <a:t>áté</a:t>
            </a:r>
            <a:r>
              <a:rPr lang="en-US" sz="3600" dirty="0"/>
              <a:t> 19:26</a:t>
            </a:r>
          </a:p>
          <a:p>
            <a:pPr lvl="0"/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Mindenható Istenem, Uram! Olyan öröm számomra, hogy Nálad semmi sem lehetetlen!</a:t>
            </a:r>
            <a:endParaRPr lang="en-US" sz="3600" dirty="0"/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A889D-F54A-FF1A-FC95-CA8871B1FC46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MINDENHATÓ ISTEN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0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95309-1429-88CE-DB9C-05FCB545B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F79B-559F-C370-97CA-E37B13D2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40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hu-HU" sz="3600" i="1" dirty="0"/>
              <a:t>Igevers</a:t>
            </a:r>
            <a:r>
              <a:rPr lang="en-US" sz="3600" dirty="0"/>
              <a:t>: </a:t>
            </a:r>
            <a:r>
              <a:rPr lang="hu-HU" sz="3600" dirty="0"/>
              <a:t>Ézsaiás</a:t>
            </a:r>
            <a:r>
              <a:rPr lang="en-US" sz="3600" dirty="0"/>
              <a:t> 48:12; </a:t>
            </a:r>
            <a:r>
              <a:rPr lang="hu-HU" sz="3600" dirty="0"/>
              <a:t>Filippi </a:t>
            </a:r>
            <a:r>
              <a:rPr lang="en-US" sz="3600" dirty="0"/>
              <a:t>1:6; </a:t>
            </a:r>
            <a:r>
              <a:rPr lang="hu-HU" sz="3600" dirty="0"/>
              <a:t>Jelenések</a:t>
            </a:r>
            <a:r>
              <a:rPr lang="en-US" sz="3600" dirty="0"/>
              <a:t> 22:13</a:t>
            </a:r>
          </a:p>
          <a:p>
            <a:pPr lvl="0"/>
            <a:endParaRPr lang="en-US" sz="3600" dirty="0"/>
          </a:p>
          <a:p>
            <a:pPr lvl="0"/>
            <a:r>
              <a:rPr lang="hu-HU" sz="3600" i="1" dirty="0"/>
              <a:t>Imádság</a:t>
            </a:r>
            <a:r>
              <a:rPr lang="en-US" sz="3600" dirty="0"/>
              <a:t>: </a:t>
            </a:r>
            <a:r>
              <a:rPr lang="hu-HU" sz="3600" dirty="0"/>
              <a:t>Uram, Te vagy az_______ és az________!</a:t>
            </a:r>
          </a:p>
          <a:p>
            <a:pPr marL="0" lvl="0" indent="0">
              <a:buNone/>
            </a:pPr>
            <a:r>
              <a:rPr lang="hu-HU" sz="3600" i="1" dirty="0"/>
              <a:t>(Mondjátok ki a saját nyelveket első és utolsó betűjét!)</a:t>
            </a:r>
          </a:p>
          <a:p>
            <a:pPr marL="0" lvl="0" indent="0">
              <a:buNone/>
            </a:pPr>
            <a:r>
              <a:rPr lang="hu-HU" sz="3600" dirty="0"/>
              <a:t>Életem a Te kezedben van. Hiszem és tudom, hogy Te fogod kimondani az utolsó szót az életemben!</a:t>
            </a:r>
            <a:endParaRPr lang="en-US" sz="3600" dirty="0"/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3EB531-0F71-6294-1445-B9E216ACF464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AZ ELSŐ ÉS UTOLSÓ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8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93E44-D36D-9D24-2C3C-AAC77950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E484-70A8-4B3C-1724-3E89D3D5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0" y="2104240"/>
            <a:ext cx="10222489" cy="4611831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 sz="3600" i="1" dirty="0"/>
          </a:p>
          <a:p>
            <a:r>
              <a:rPr lang="en-CA" sz="3600" dirty="0"/>
              <a:t>The Navigators. “Names and Attributes of God.” Bringing Friends on the </a:t>
            </a:r>
            <a:r>
              <a:rPr lang="en-CA" sz="3600"/>
              <a:t>Journey. </a:t>
            </a:r>
            <a:r>
              <a:rPr lang="en-CA" sz="3600" dirty="0"/>
              <a:t>https://</a:t>
            </a:r>
            <a:r>
              <a:rPr lang="en-CA" sz="3600" dirty="0" err="1"/>
              <a:t>www.navigators.org</a:t>
            </a:r>
            <a:r>
              <a:rPr lang="en-CA" sz="3600" dirty="0"/>
              <a:t>/</a:t>
            </a:r>
            <a:r>
              <a:rPr lang="en-CA" sz="3600" dirty="0" err="1"/>
              <a:t>disciplemaking</a:t>
            </a:r>
            <a:r>
              <a:rPr lang="en-CA" sz="3600" dirty="0"/>
              <a:t>/adm1/names-and</a:t>
            </a:r>
            <a:br>
              <a:rPr lang="en-CA" sz="3600" dirty="0"/>
            </a:br>
            <a:r>
              <a:rPr lang="en-CA" sz="3600" dirty="0"/>
              <a:t>-attributes-of-god/.</a:t>
            </a:r>
          </a:p>
          <a:p>
            <a:endParaRPr lang="en-CA" sz="3600" dirty="0"/>
          </a:p>
          <a:p>
            <a:r>
              <a:rPr lang="en-CA" sz="3600" dirty="0"/>
              <a:t>White, Ellen G. </a:t>
            </a:r>
            <a:r>
              <a:rPr lang="en-CA" sz="3600" i="1" dirty="0"/>
              <a:t>Jesus, Name Above All Names.</a:t>
            </a:r>
            <a:r>
              <a:rPr lang="en-CA" sz="3600" dirty="0"/>
              <a:t> Nampa, ID: Pacific Press®, 2020.</a:t>
            </a:r>
          </a:p>
          <a:p>
            <a:endParaRPr lang="en-CA" sz="3600" dirty="0"/>
          </a:p>
          <a:p>
            <a:r>
              <a:rPr lang="en-US" sz="3600" dirty="0"/>
              <a:t>Women’s Ministries. “The Names of God.” My Daily Walk With Jesus. https://</a:t>
            </a:r>
            <a:r>
              <a:rPr lang="en-US" sz="3600" dirty="0" err="1"/>
              <a:t>women.adventist.org</a:t>
            </a:r>
            <a:r>
              <a:rPr lang="en-US" sz="3600" dirty="0"/>
              <a:t>/the-names-of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god?searchsite</a:t>
            </a:r>
            <a:r>
              <a:rPr lang="en-US" sz="3600" dirty="0"/>
              <a:t>=</a:t>
            </a:r>
            <a:r>
              <a:rPr lang="en-US" sz="3600" dirty="0" err="1"/>
              <a:t>women.adventist.org&amp;ref</a:t>
            </a:r>
            <a:r>
              <a:rPr lang="en-US" sz="3600" dirty="0"/>
              <a:t>=on-site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search&amp;searchterm</a:t>
            </a:r>
            <a:r>
              <a:rPr lang="en-US" sz="3600" dirty="0"/>
              <a:t>=Names+of%20God.</a:t>
            </a:r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C759CF-5B3E-8693-D196-C3FA0CD33566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  <a:latin typeface="Montserrat" panose="00000500000000000000" pitchFamily="50" charset="0"/>
              </a:rPr>
              <a:t>JEGYZETEK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0" y="-1"/>
            <a:ext cx="7125855" cy="1710267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Montserrat" panose="00000500000000000000" pitchFamily="50" charset="0"/>
              </a:rPr>
              <a:t>Szentírási Igék </a:t>
            </a:r>
            <a:br>
              <a:rPr lang="hu-HU" sz="4000" b="1" dirty="0">
                <a:latin typeface="Montserrat" panose="00000500000000000000" pitchFamily="50" charset="0"/>
              </a:rPr>
            </a:br>
            <a:r>
              <a:rPr lang="hu-HU" sz="4000" b="1" dirty="0">
                <a:latin typeface="Montserrat" panose="00000500000000000000" pitchFamily="50" charset="0"/>
              </a:rPr>
              <a:t>az Úr szent nevéről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959109" cy="447651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</a:t>
            </a:r>
            <a:r>
              <a:rPr lang="hu-HU" sz="3600" dirty="0"/>
              <a:t>á</a:t>
            </a:r>
            <a:r>
              <a:rPr lang="en-US" sz="3600" dirty="0" err="1"/>
              <a:t>niel</a:t>
            </a:r>
            <a:r>
              <a:rPr lang="en-US" sz="3600" dirty="0"/>
              <a:t> 2:20</a:t>
            </a:r>
          </a:p>
          <a:p>
            <a:pPr marL="288925" indent="0">
              <a:buNone/>
            </a:pPr>
            <a:r>
              <a:rPr lang="hu-HU" sz="3600" b="1" dirty="0"/>
              <a:t>„Legyen áldott Isten neve örökkön-örökké; övé a bölcsesség és a hatalom.”</a:t>
            </a:r>
          </a:p>
          <a:p>
            <a:pPr marL="288925" indent="0">
              <a:buNone/>
            </a:pPr>
            <a:endParaRPr lang="en-US" sz="3600" dirty="0"/>
          </a:p>
          <a:p>
            <a:r>
              <a:rPr lang="hu-HU" sz="3600" dirty="0"/>
              <a:t>5Mózes </a:t>
            </a:r>
            <a:r>
              <a:rPr lang="en-US" sz="3600" dirty="0"/>
              <a:t>18:7</a:t>
            </a:r>
          </a:p>
          <a:p>
            <a:pPr marL="288925" indent="0">
              <a:buNone/>
            </a:pPr>
            <a:r>
              <a:rPr lang="hu-HU" sz="3600" b="1" dirty="0"/>
              <a:t>„…hadd végezzen szolgálatot Istenének, az Úrnak nevében éppúgy, mint többi lévita testvére, akik az Úr színe előtt állnak”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A33ED-883E-F38B-2B68-155DA25F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1BAEFE-DADA-3B53-1B53-F9E42FD7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0" y="319280"/>
            <a:ext cx="8076629" cy="1356932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Montserrat" panose="00000500000000000000" pitchFamily="50" charset="0"/>
              </a:rPr>
              <a:t>Szentírási Igék </a:t>
            </a:r>
            <a:br>
              <a:rPr lang="hu-HU" sz="4000" b="1" dirty="0">
                <a:latin typeface="Montserrat" panose="00000500000000000000" pitchFamily="50" charset="0"/>
              </a:rPr>
            </a:br>
            <a:r>
              <a:rPr lang="hu-HU" sz="4000" b="1" dirty="0">
                <a:latin typeface="Montserrat" panose="00000500000000000000" pitchFamily="50" charset="0"/>
              </a:rPr>
              <a:t>az Úr szent nevéről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8CC53-C16E-424B-FCE3-ACE818DA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49" y="1911727"/>
            <a:ext cx="10208490" cy="4829666"/>
          </a:xfrm>
        </p:spPr>
        <p:txBody>
          <a:bodyPr>
            <a:normAutofit/>
          </a:bodyPr>
          <a:lstStyle/>
          <a:p>
            <a:r>
              <a:rPr lang="en-US" sz="3900" b="1" dirty="0"/>
              <a:t>1S</a:t>
            </a:r>
            <a:r>
              <a:rPr lang="hu-HU" sz="3900" b="1" dirty="0"/>
              <a:t>á</a:t>
            </a:r>
            <a:r>
              <a:rPr lang="en-US" sz="3900" b="1" dirty="0" err="1"/>
              <a:t>muel</a:t>
            </a:r>
            <a:r>
              <a:rPr lang="en-US" sz="3900" b="1" dirty="0"/>
              <a:t> 17:45</a:t>
            </a:r>
          </a:p>
          <a:p>
            <a:pPr marL="288925" indent="0">
              <a:buNone/>
            </a:pPr>
            <a:r>
              <a:rPr lang="hu-HU" sz="3900" dirty="0"/>
              <a:t>„Dávid így felelt a filiszteusnak: Te karddal, lándzsával és dárdával jössz ellenem, de én a Seregek </a:t>
            </a:r>
            <a:r>
              <a:rPr lang="hu-HU" sz="3900" dirty="0" err="1"/>
              <a:t>URÁnak</a:t>
            </a:r>
            <a:r>
              <a:rPr lang="hu-HU" sz="3900" dirty="0"/>
              <a:t>, Izráel csapatai Istenének a nevében megyek ellened, akit te kicsúfoltál” </a:t>
            </a:r>
            <a:endParaRPr lang="en-US" sz="3900" dirty="0"/>
          </a:p>
          <a:p>
            <a:r>
              <a:rPr lang="hu-HU" sz="3900" b="1" dirty="0"/>
              <a:t>Zsoltár</a:t>
            </a:r>
            <a:r>
              <a:rPr lang="en-US" sz="3900" b="1" dirty="0"/>
              <a:t> 48:10.</a:t>
            </a:r>
          </a:p>
          <a:p>
            <a:pPr marL="288925" indent="0">
              <a:buNone/>
            </a:pPr>
            <a:r>
              <a:rPr lang="hu-HU" sz="3900" dirty="0"/>
              <a:t>„Nevedhez méltóan dicsérnek a föld kerekségén, Istenünk, jobbod csupa igazság” </a:t>
            </a:r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val="13061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92F87-9240-73A0-28A2-3F537C7D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D85F55-C12B-FED4-BCA7-139910D6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8" y="234613"/>
            <a:ext cx="7670800" cy="1356932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Montserrat" panose="00000500000000000000" pitchFamily="50" charset="0"/>
              </a:rPr>
              <a:t>Szentírási Igék </a:t>
            </a:r>
            <a:br>
              <a:rPr lang="hu-HU" sz="4000" b="1" dirty="0">
                <a:latin typeface="Montserrat" panose="00000500000000000000" pitchFamily="50" charset="0"/>
              </a:rPr>
            </a:br>
            <a:r>
              <a:rPr lang="hu-HU" sz="4000" b="1" dirty="0">
                <a:latin typeface="Montserrat" panose="00000500000000000000" pitchFamily="50" charset="0"/>
              </a:rPr>
              <a:t>az Úr szent nevéről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17608A-AC8C-D59A-7A6E-B31A3E9F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10194636" cy="4982066"/>
          </a:xfrm>
        </p:spPr>
        <p:txBody>
          <a:bodyPr>
            <a:noAutofit/>
          </a:bodyPr>
          <a:lstStyle/>
          <a:p>
            <a:r>
              <a:rPr lang="hu-HU" sz="4000" b="1" dirty="0"/>
              <a:t>János</a:t>
            </a:r>
            <a:r>
              <a:rPr lang="en-US" sz="4000" b="1" dirty="0"/>
              <a:t> 1:12</a:t>
            </a:r>
          </a:p>
          <a:p>
            <a:pPr marL="233363" indent="0">
              <a:buNone/>
            </a:pPr>
            <a:r>
              <a:rPr lang="hu-HU" sz="4000" dirty="0"/>
              <a:t>„Akik pedig befogadták, azoknak hatalmat adott arra, hogy Isten gyermekeivé legyenek; mindazoknak, akik hisznek az ő nevében”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388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9695C-397E-D17C-B9F8-82F119D5C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E450A0-8CA3-0580-8DAB-15C3080E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8" y="234613"/>
            <a:ext cx="7670800" cy="1356932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Montserrat" panose="00000500000000000000" pitchFamily="50" charset="0"/>
              </a:rPr>
              <a:t>Szentírási Igék </a:t>
            </a:r>
            <a:br>
              <a:rPr lang="hu-HU" sz="4000" b="1" dirty="0">
                <a:latin typeface="Montserrat" panose="00000500000000000000" pitchFamily="50" charset="0"/>
              </a:rPr>
            </a:br>
            <a:r>
              <a:rPr lang="hu-HU" sz="4000" b="1" dirty="0">
                <a:latin typeface="Montserrat" panose="00000500000000000000" pitchFamily="50" charset="0"/>
              </a:rPr>
              <a:t>az Úr szent nevéről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63AD4D-A2F0-0B47-F6DF-FCC17FA3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10194636" cy="4982066"/>
          </a:xfrm>
        </p:spPr>
        <p:txBody>
          <a:bodyPr>
            <a:noAutofit/>
          </a:bodyPr>
          <a:lstStyle/>
          <a:p>
            <a:r>
              <a:rPr lang="en-US" sz="3600" b="1" dirty="0"/>
              <a:t>M</a:t>
            </a:r>
            <a:r>
              <a:rPr lang="hu-HU" sz="3600" b="1" dirty="0" err="1"/>
              <a:t>áté</a:t>
            </a:r>
            <a:r>
              <a:rPr lang="en-US" sz="3600" b="1" dirty="0"/>
              <a:t> 6:9, 10</a:t>
            </a:r>
          </a:p>
          <a:p>
            <a:pPr marL="0" indent="0">
              <a:buNone/>
            </a:pPr>
            <a:r>
              <a:rPr lang="hu-HU" sz="3600" dirty="0"/>
              <a:t>„Ti azért így imádkozzatok: </a:t>
            </a:r>
          </a:p>
          <a:p>
            <a:pPr marL="0" indent="0">
              <a:buNone/>
            </a:pPr>
            <a:r>
              <a:rPr lang="hu-HU" sz="3600" dirty="0"/>
              <a:t>Mi Atyánk, aki a mennyekben vagy, </a:t>
            </a:r>
          </a:p>
          <a:p>
            <a:pPr marL="0" indent="0">
              <a:buNone/>
            </a:pPr>
            <a:r>
              <a:rPr lang="hu-HU" sz="3600" dirty="0"/>
              <a:t>szenteltessék meg a te neved, </a:t>
            </a:r>
          </a:p>
          <a:p>
            <a:pPr marL="0" indent="0">
              <a:buNone/>
            </a:pPr>
            <a:r>
              <a:rPr lang="hu-HU" sz="3600" dirty="0"/>
              <a:t>jöjjön el a te országod, </a:t>
            </a:r>
          </a:p>
          <a:p>
            <a:pPr marL="0" indent="0">
              <a:buNone/>
            </a:pPr>
            <a:r>
              <a:rPr lang="hu-HU" sz="3600" dirty="0"/>
              <a:t>legyen meg a te akaratod,</a:t>
            </a:r>
          </a:p>
          <a:p>
            <a:pPr marL="0" indent="0">
              <a:buNone/>
            </a:pPr>
            <a:r>
              <a:rPr lang="hu-HU" sz="3600" dirty="0"/>
              <a:t>amint a mennyben,</a:t>
            </a:r>
          </a:p>
          <a:p>
            <a:pPr marL="0" indent="0">
              <a:buNone/>
            </a:pPr>
            <a:r>
              <a:rPr lang="hu-HU" sz="3600" dirty="0"/>
              <a:t>úgy a földön is…”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699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217344"/>
            <a:ext cx="7430655" cy="1498334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VAGYOK</a:t>
            </a:r>
            <a:br>
              <a:rPr lang="en-US" dirty="0"/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579418"/>
            <a:ext cx="8409709" cy="5061238"/>
          </a:xfrm>
        </p:spPr>
        <p:txBody>
          <a:bodyPr>
            <a:normAutofit/>
          </a:bodyPr>
          <a:lstStyle/>
          <a:p>
            <a:r>
              <a:rPr lang="nb-NO" sz="4000" dirty="0"/>
              <a:t>Isten neve, amelyet Mózesnek jelentett ki</a:t>
            </a:r>
            <a:r>
              <a:rPr lang="hu-HU" sz="4000" dirty="0"/>
              <a:t> 2Mózes </a:t>
            </a:r>
            <a:r>
              <a:rPr lang="en-US" sz="4000" dirty="0"/>
              <a:t>3:14</a:t>
            </a:r>
            <a:r>
              <a:rPr lang="hu-HU" sz="4000" dirty="0"/>
              <a:t>-ben.</a:t>
            </a:r>
            <a:endParaRPr lang="en-US" sz="4000" dirty="0"/>
          </a:p>
          <a:p>
            <a:r>
              <a:rPr lang="hu-HU" sz="4000" dirty="0"/>
              <a:t>Ez a név az abszolút, önálló, teljes létező nevét jelenti.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9F0EB-3B81-03DA-BEF7-39E6724B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9E0F-06FA-FF47-A63C-182B8382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217344"/>
            <a:ext cx="8257309" cy="1362074"/>
          </a:xfrm>
        </p:spPr>
        <p:txBody>
          <a:bodyPr>
            <a:normAutofit/>
          </a:bodyPr>
          <a:lstStyle/>
          <a:p>
            <a:r>
              <a:rPr lang="en-US" sz="5400" b="1" dirty="0"/>
              <a:t>                     </a:t>
            </a:r>
            <a:r>
              <a:rPr lang="hu-HU" sz="5400" b="1" dirty="0"/>
              <a:t>VAGYOK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294387-BF61-F5B9-D6D8-66B43650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579418"/>
            <a:ext cx="8409709" cy="5061238"/>
          </a:xfrm>
        </p:spPr>
        <p:txBody>
          <a:bodyPr>
            <a:normAutofit lnSpcReduction="10000"/>
          </a:bodyPr>
          <a:lstStyle/>
          <a:p>
            <a:r>
              <a:rPr lang="hu-HU" sz="4000" dirty="0"/>
              <a:t>Jézus is számos </a:t>
            </a:r>
            <a:r>
              <a:rPr lang="hu-HU" sz="4000" b="1" dirty="0"/>
              <a:t>„Én vagyok” </a:t>
            </a:r>
            <a:r>
              <a:rPr lang="hu-HU" sz="4000" dirty="0"/>
              <a:t>kijelentést tett, hogy felfedje önmagát, mint Istent, például: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hu-HU" sz="4000" dirty="0"/>
              <a:t>„</a:t>
            </a:r>
            <a:r>
              <a:rPr lang="hu-HU" sz="4000" b="1" dirty="0"/>
              <a:t>Én vagyok </a:t>
            </a:r>
            <a:r>
              <a:rPr lang="hu-HU" sz="4000" dirty="0"/>
              <a:t>az élet kenyere” </a:t>
            </a:r>
            <a:r>
              <a:rPr lang="en-US" sz="4000" dirty="0"/>
              <a:t>(J</a:t>
            </a:r>
            <a:r>
              <a:rPr lang="hu-HU" sz="4000" dirty="0" err="1"/>
              <a:t>ános</a:t>
            </a:r>
            <a:r>
              <a:rPr lang="en-US" sz="4000" dirty="0"/>
              <a:t> 6:35).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hu-HU" sz="4000" b="1" dirty="0"/>
              <a:t>ÉN VAGYOK </a:t>
            </a:r>
            <a:r>
              <a:rPr lang="hu-HU" sz="4000" dirty="0"/>
              <a:t>A MÚLT, A JELEN ÉS A JÖVŐ.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4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D30F3-1599-60ED-CEA4-CBA80E02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2984-365A-84C7-9182-953F93D2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83" y="2009742"/>
            <a:ext cx="94137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hu-HU" sz="4400" dirty="0"/>
              <a:t>Hasonlóan utal Istenre: </a:t>
            </a:r>
          </a:p>
          <a:p>
            <a:pPr marL="0" indent="0">
              <a:buNone/>
            </a:pPr>
            <a:r>
              <a:rPr lang="hu-HU" sz="4400" dirty="0"/>
              <a:t>„aki van, és aki volt, és aki eljövendő”.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7DCBD-D6C7-66CE-49AE-A2A8661F3D37}"/>
              </a:ext>
            </a:extLst>
          </p:cNvPr>
          <p:cNvSpPr txBox="1">
            <a:spLocks/>
          </p:cNvSpPr>
          <p:nvPr/>
        </p:nvSpPr>
        <p:spPr>
          <a:xfrm>
            <a:off x="810883" y="236198"/>
            <a:ext cx="10058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>
                <a:solidFill>
                  <a:schemeClr val="bg1"/>
                </a:solidFill>
              </a:rPr>
              <a:t>Jelenések </a:t>
            </a:r>
            <a:r>
              <a:rPr lang="en-US" sz="5400" b="1" dirty="0">
                <a:solidFill>
                  <a:schemeClr val="bg1"/>
                </a:solidFill>
              </a:rPr>
              <a:t>1:4, 8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1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1124</Words>
  <Application>Microsoft Office PowerPoint</Application>
  <PresentationFormat>Szélesvásznú</PresentationFormat>
  <Paragraphs>128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Arizonia</vt:lpstr>
      <vt:lpstr>Calibri</vt:lpstr>
      <vt:lpstr>Calibri Light</vt:lpstr>
      <vt:lpstr>Montserrat</vt:lpstr>
      <vt:lpstr>Montserrat Black</vt:lpstr>
      <vt:lpstr>Montserrat SemiBold</vt:lpstr>
      <vt:lpstr>Office Theme</vt:lpstr>
      <vt:lpstr>PowerPoint-bemutató</vt:lpstr>
      <vt:lpstr>Amikor Isten „nevére” hivatkozik</vt:lpstr>
      <vt:lpstr>Szentírási Igék  az Úr szent nevéről</vt:lpstr>
      <vt:lpstr>Szentírási Igék  az Úr szent nevéről</vt:lpstr>
      <vt:lpstr>Szentírási Igék  az Úr szent nevéről</vt:lpstr>
      <vt:lpstr>Szentírási Igék  az Úr szent nevéről</vt:lpstr>
      <vt:lpstr>VAGYOK </vt:lpstr>
      <vt:lpstr>                     VAGYOK</vt:lpstr>
      <vt:lpstr>PowerPoint-bemutató</vt:lpstr>
      <vt:lpstr>Imádkozzatok az ÉN VAGYOK név és gondolat alkalmazásával!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IMRE DR TOKICS</cp:lastModifiedBy>
  <cp:revision>41</cp:revision>
  <dcterms:created xsi:type="dcterms:W3CDTF">2023-02-14T12:16:54Z</dcterms:created>
  <dcterms:modified xsi:type="dcterms:W3CDTF">2026-02-12T13:34:19Z</dcterms:modified>
</cp:coreProperties>
</file>