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6858000" cy="9144000" type="screen4x3"/>
  <p:notesSz cx="6858000" cy="100599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7" autoAdjust="0"/>
    <p:restoredTop sz="94660"/>
  </p:normalViewPr>
  <p:slideViewPr>
    <p:cSldViewPr snapToGrid="0">
      <p:cViewPr varScale="1">
        <p:scale>
          <a:sx n="62" d="100"/>
          <a:sy n="62" d="100"/>
        </p:scale>
        <p:origin x="106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A44FA-FC13-4654-94BC-67EE3B83852F}" type="datetimeFigureOut">
              <a:rPr lang="en-GB" smtClean="0"/>
              <a:t>08/09/2019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9D869-8560-4A92-BCC1-6D4821C46A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0690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A44FA-FC13-4654-94BC-67EE3B83852F}" type="datetimeFigureOut">
              <a:rPr lang="en-GB" smtClean="0"/>
              <a:t>08/09/2019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9D869-8560-4A92-BCC1-6D4821C46A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8796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A44FA-FC13-4654-94BC-67EE3B83852F}" type="datetimeFigureOut">
              <a:rPr lang="en-GB" smtClean="0"/>
              <a:t>08/09/2019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9D869-8560-4A92-BCC1-6D4821C46A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6162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A44FA-FC13-4654-94BC-67EE3B83852F}" type="datetimeFigureOut">
              <a:rPr lang="en-GB" smtClean="0"/>
              <a:t>08/09/2019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9D869-8560-4A92-BCC1-6D4821C46A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8294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A44FA-FC13-4654-94BC-67EE3B83852F}" type="datetimeFigureOut">
              <a:rPr lang="en-GB" smtClean="0"/>
              <a:t>08/09/2019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9D869-8560-4A92-BCC1-6D4821C46A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5928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A44FA-FC13-4654-94BC-67EE3B83852F}" type="datetimeFigureOut">
              <a:rPr lang="en-GB" smtClean="0"/>
              <a:t>08/09/2019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9D869-8560-4A92-BCC1-6D4821C46A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8846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A44FA-FC13-4654-94BC-67EE3B83852F}" type="datetimeFigureOut">
              <a:rPr lang="en-GB" smtClean="0"/>
              <a:t>08/09/2019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9D869-8560-4A92-BCC1-6D4821C46A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8267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A44FA-FC13-4654-94BC-67EE3B83852F}" type="datetimeFigureOut">
              <a:rPr lang="en-GB" smtClean="0"/>
              <a:t>08/09/2019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9D869-8560-4A92-BCC1-6D4821C46A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86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A44FA-FC13-4654-94BC-67EE3B83852F}" type="datetimeFigureOut">
              <a:rPr lang="en-GB" smtClean="0"/>
              <a:t>08/09/2019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9D869-8560-4A92-BCC1-6D4821C46A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5247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A44FA-FC13-4654-94BC-67EE3B83852F}" type="datetimeFigureOut">
              <a:rPr lang="en-GB" smtClean="0"/>
              <a:t>08/09/2019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9D869-8560-4A92-BCC1-6D4821C46A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7808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A44FA-FC13-4654-94BC-67EE3B83852F}" type="datetimeFigureOut">
              <a:rPr lang="en-GB" smtClean="0"/>
              <a:t>08/09/2019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9D869-8560-4A92-BCC1-6D4821C46A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7056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4A44FA-FC13-4654-94BC-67EE3B83852F}" type="datetimeFigureOut">
              <a:rPr lang="en-GB" smtClean="0"/>
              <a:t>08/09/2019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69D869-8560-4A92-BCC1-6D4821C46A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0897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792F9E63-A08B-4DF4-9B3E-0E351A11FF8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0000"/>
          <a:stretch/>
        </p:blipFill>
        <p:spPr>
          <a:xfrm>
            <a:off x="0" y="-43031"/>
            <a:ext cx="6858000" cy="9144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258" y="2514806"/>
            <a:ext cx="5541485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5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Lányok Krisztusért</a:t>
            </a:r>
            <a:r>
              <a:rPr lang="en-GB" sz="5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 </a:t>
            </a:r>
            <a:r>
              <a:rPr lang="hu-HU" sz="5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anose="02000600000000000000" pitchFamily="2" charset="0"/>
              </a:rPr>
              <a:t>klub</a:t>
            </a:r>
            <a:endParaRPr lang="hu-HU" sz="5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7345" y="287087"/>
            <a:ext cx="1013603" cy="1392865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07422" y="8559225"/>
            <a:ext cx="62431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Women’s Ministries Department </a:t>
            </a:r>
          </a:p>
          <a:p>
            <a:pPr algn="ctr"/>
            <a:r>
              <a:rPr lang="en-GB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Trans-European Division of Seventh-day Adventists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9B2B5365-DFD2-4C46-9AD5-86623DF3D3B1}"/>
              </a:ext>
            </a:extLst>
          </p:cNvPr>
          <p:cNvSpPr txBox="1"/>
          <p:nvPr/>
        </p:nvSpPr>
        <p:spPr>
          <a:xfrm>
            <a:off x="2526702" y="138927"/>
            <a:ext cx="18045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Manual 2</a:t>
            </a:r>
          </a:p>
        </p:txBody>
      </p:sp>
    </p:spTree>
    <p:extLst>
      <p:ext uri="{BB962C8B-B14F-4D97-AF65-F5344CB8AC3E}">
        <p14:creationId xmlns:p14="http://schemas.microsoft.com/office/powerpoint/2010/main" val="35868091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>
            <a:extLst>
              <a:ext uri="{FF2B5EF4-FFF2-40B4-BE49-F238E27FC236}">
                <a16:creationId xmlns:a16="http://schemas.microsoft.com/office/drawing/2014/main" xmlns="" id="{934E1A89-6B52-4FA2-9B27-7DE49BE0D94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0000"/>
          <a:stretch/>
        </p:blipFill>
        <p:spPr>
          <a:xfrm>
            <a:off x="0" y="-43031"/>
            <a:ext cx="6858000" cy="9144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 rot="16200000">
            <a:off x="-276798" y="5041087"/>
            <a:ext cx="7436383" cy="769441"/>
          </a:xfrm>
          <a:prstGeom prst="rect">
            <a:avLst/>
          </a:prstGeom>
          <a:solidFill>
            <a:srgbClr val="EFF1F5">
              <a:alpha val="67000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hu-HU" sz="4400" b="1" dirty="0" smtClean="0">
                <a:ln w="10160">
                  <a:solidFill>
                    <a:srgbClr val="7030A0"/>
                  </a:solidFill>
                  <a:prstDash val="solid"/>
                </a:ln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Segoe Print" panose="02000600000000000000" pitchFamily="2" charset="0"/>
              </a:rPr>
              <a:t>Lányok Krisztusért klub</a:t>
            </a:r>
            <a:endParaRPr lang="en-GB" sz="4400" b="1" dirty="0">
              <a:ln w="10160">
                <a:solidFill>
                  <a:srgbClr val="7030A0"/>
                </a:solidFill>
                <a:prstDash val="solid"/>
              </a:ln>
              <a:solidFill>
                <a:schemeClr val="accent4">
                  <a:lumMod val="20000"/>
                  <a:lumOff val="80000"/>
                </a:schemeClr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2198" y="176918"/>
            <a:ext cx="1013603" cy="139286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3297" y="176917"/>
            <a:ext cx="1013603" cy="139286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8537" y="176916"/>
            <a:ext cx="1013603" cy="139286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9513" y="182758"/>
            <a:ext cx="1013603" cy="139286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344" y="245830"/>
            <a:ext cx="1013603" cy="1392865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 rot="16200000">
            <a:off x="1171906" y="5041086"/>
            <a:ext cx="7436383" cy="769441"/>
          </a:xfrm>
          <a:prstGeom prst="rect">
            <a:avLst/>
          </a:prstGeom>
          <a:solidFill>
            <a:srgbClr val="EFF1F5">
              <a:alpha val="67000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hu-HU" sz="4400" b="1" dirty="0" smtClean="0">
                <a:ln w="10160">
                  <a:solidFill>
                    <a:srgbClr val="7030A0"/>
                  </a:solidFill>
                  <a:prstDash val="solid"/>
                </a:ln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Segoe Print" panose="02000600000000000000" pitchFamily="2" charset="0"/>
              </a:rPr>
              <a:t>Lányok Krisztusért klub</a:t>
            </a:r>
            <a:endParaRPr lang="en-GB" sz="4400" b="1" dirty="0">
              <a:ln w="10160">
                <a:solidFill>
                  <a:srgbClr val="7030A0"/>
                </a:solidFill>
                <a:prstDash val="solid"/>
              </a:ln>
              <a:solidFill>
                <a:schemeClr val="accent4">
                  <a:lumMod val="20000"/>
                  <a:lumOff val="80000"/>
                </a:schemeClr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 rot="16200000">
            <a:off x="2467146" y="5041087"/>
            <a:ext cx="7436383" cy="769441"/>
          </a:xfrm>
          <a:prstGeom prst="rect">
            <a:avLst/>
          </a:prstGeom>
          <a:solidFill>
            <a:srgbClr val="EFF1F5">
              <a:alpha val="67000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hu-HU" sz="4400" b="1" dirty="0" smtClean="0">
                <a:ln w="10160">
                  <a:solidFill>
                    <a:srgbClr val="7030A0"/>
                  </a:solidFill>
                  <a:prstDash val="solid"/>
                </a:ln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Segoe Print" panose="02000600000000000000" pitchFamily="2" charset="0"/>
              </a:rPr>
              <a:t>Lányok krisztusért klub</a:t>
            </a:r>
            <a:endParaRPr lang="en-GB" sz="4400" b="1" dirty="0">
              <a:ln w="10160">
                <a:solidFill>
                  <a:srgbClr val="7030A0"/>
                </a:solidFill>
                <a:prstDash val="solid"/>
              </a:ln>
              <a:solidFill>
                <a:schemeClr val="accent4">
                  <a:lumMod val="20000"/>
                  <a:lumOff val="80000"/>
                </a:schemeClr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 rot="16200000">
            <a:off x="-1601878" y="5041084"/>
            <a:ext cx="7436383" cy="769441"/>
          </a:xfrm>
          <a:prstGeom prst="rect">
            <a:avLst/>
          </a:prstGeom>
          <a:solidFill>
            <a:srgbClr val="EFF1F5">
              <a:alpha val="67000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hu-HU" sz="4400" b="1" dirty="0" smtClean="0">
                <a:ln w="10160">
                  <a:solidFill>
                    <a:srgbClr val="7030A0"/>
                  </a:solidFill>
                  <a:prstDash val="solid"/>
                </a:ln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Segoe Print" panose="02000600000000000000" pitchFamily="2" charset="0"/>
              </a:rPr>
              <a:t>Lányok Krisztusért klub</a:t>
            </a:r>
            <a:endParaRPr lang="en-GB" sz="4400" b="1" dirty="0">
              <a:ln w="10160">
                <a:solidFill>
                  <a:srgbClr val="7030A0"/>
                </a:solidFill>
                <a:prstDash val="solid"/>
              </a:ln>
              <a:solidFill>
                <a:schemeClr val="accent4">
                  <a:lumMod val="20000"/>
                  <a:lumOff val="80000"/>
                </a:schemeClr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Segoe Print" panose="02000600000000000000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 rot="16200000">
            <a:off x="-2973849" y="5041086"/>
            <a:ext cx="7436383" cy="769441"/>
          </a:xfrm>
          <a:prstGeom prst="rect">
            <a:avLst/>
          </a:prstGeom>
          <a:solidFill>
            <a:srgbClr val="EFF1F5">
              <a:alpha val="67000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hu-HU" sz="4400" b="1" dirty="0" smtClean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chemeClr val="accent4">
                    <a:lumMod val="20000"/>
                    <a:lumOff val="80000"/>
                  </a:schemeClr>
                </a:solidFill>
                <a:latin typeface="Segoe Print" panose="02000600000000000000" pitchFamily="2" charset="0"/>
              </a:rPr>
              <a:t>Lányok Krisztusért klub</a:t>
            </a:r>
            <a:endParaRPr lang="en-GB" sz="4400" b="1" dirty="0">
              <a:ln w="12700" cmpd="sng">
                <a:solidFill>
                  <a:srgbClr val="7030A0"/>
                </a:solidFill>
                <a:prstDash val="solid"/>
              </a:ln>
              <a:solidFill>
                <a:schemeClr val="accent4">
                  <a:lumMod val="20000"/>
                  <a:lumOff val="80000"/>
                </a:schemeClr>
              </a:solidFill>
              <a:latin typeface="Segoe Print" panose="02000600000000000000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69913" y="8843586"/>
            <a:ext cx="555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TED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834421" y="8843586"/>
            <a:ext cx="555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TED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161620" y="8843586"/>
            <a:ext cx="555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TED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612305" y="8843586"/>
            <a:ext cx="555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TED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907545" y="8843586"/>
            <a:ext cx="555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TED</a:t>
            </a:r>
          </a:p>
        </p:txBody>
      </p:sp>
    </p:spTree>
    <p:extLst>
      <p:ext uri="{BB962C8B-B14F-4D97-AF65-F5344CB8AC3E}">
        <p14:creationId xmlns:p14="http://schemas.microsoft.com/office/powerpoint/2010/main" val="8121731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434</TotalTime>
  <Words>33</Words>
  <Application>Microsoft Office PowerPoint</Application>
  <PresentationFormat>Diavetítés a képernyőre (4:3 oldalarány)</PresentationFormat>
  <Paragraphs>14</Paragraphs>
  <Slides>2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Segoe Print</vt:lpstr>
      <vt:lpstr>Office Theme</vt:lpstr>
      <vt:lpstr>PowerPoint bemutató</vt:lpstr>
      <vt:lpstr>PowerPoint bemutató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Zsuzsanna Kovacs-Biro</dc:creator>
  <cp:lastModifiedBy>Bea</cp:lastModifiedBy>
  <cp:revision>23</cp:revision>
  <cp:lastPrinted>2017-01-18T10:49:12Z</cp:lastPrinted>
  <dcterms:created xsi:type="dcterms:W3CDTF">2016-10-18T09:42:33Z</dcterms:created>
  <dcterms:modified xsi:type="dcterms:W3CDTF">2019-09-08T09:13:00Z</dcterms:modified>
</cp:coreProperties>
</file>