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7" r:id="rId5"/>
    <p:sldId id="268" r:id="rId6"/>
    <p:sldId id="259" r:id="rId7"/>
    <p:sldId id="260" r:id="rId8"/>
    <p:sldId id="265" r:id="rId9"/>
    <p:sldId id="261" r:id="rId10"/>
    <p:sldId id="266" r:id="rId11"/>
    <p:sldId id="262" r:id="rId12"/>
    <p:sldId id="263" r:id="rId13"/>
    <p:sldId id="264" r:id="rId14"/>
  </p:sldIdLst>
  <p:sldSz cx="6858000" cy="9144000" type="screen4x3"/>
  <p:notesSz cx="6858000" cy="100599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3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BE86-BB21-4795-A3C8-BA1905571DA4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1C20-7DCF-4D2A-AD8A-EFF0F384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18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BE86-BB21-4795-A3C8-BA1905571DA4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1C20-7DCF-4D2A-AD8A-EFF0F384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5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BE86-BB21-4795-A3C8-BA1905571DA4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1C20-7DCF-4D2A-AD8A-EFF0F384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2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BE86-BB21-4795-A3C8-BA1905571DA4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1C20-7DCF-4D2A-AD8A-EFF0F384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880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BE86-BB21-4795-A3C8-BA1905571DA4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1C20-7DCF-4D2A-AD8A-EFF0F384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046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BE86-BB21-4795-A3C8-BA1905571DA4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1C20-7DCF-4D2A-AD8A-EFF0F384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089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BE86-BB21-4795-A3C8-BA1905571DA4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1C20-7DCF-4D2A-AD8A-EFF0F384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766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BE86-BB21-4795-A3C8-BA1905571DA4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1C20-7DCF-4D2A-AD8A-EFF0F384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59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BE86-BB21-4795-A3C8-BA1905571DA4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1C20-7DCF-4D2A-AD8A-EFF0F384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026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BE86-BB21-4795-A3C8-BA1905571DA4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1C20-7DCF-4D2A-AD8A-EFF0F384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124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BE86-BB21-4795-A3C8-BA1905571DA4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1C20-7DCF-4D2A-AD8A-EFF0F384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45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ABE86-BB21-4795-A3C8-BA1905571DA4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41C20-7DCF-4D2A-AD8A-EFF0F3849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0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hyperlink" Target="https://www.youtube.com/watch?v=YK4M9a5hFrI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vVpnuuY5rQ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pB4jFqkn8M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l1HyXOtRYB4" TargetMode="External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hyperlink" Target="https://www.youtube.com/watch?v=gVic4kuzo9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hyperlink" Target="https://www.youtube.com/watch?v=18ObPfDlLVk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0kAcL_b-U8Q" TargetMode="Externa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hyperlink" Target="https://www.youtube.com/watch?v=cg7JZmqZc5U" TargetMode="External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uGlO49ZFKwE" TargetMode="Externa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9807" y="361728"/>
            <a:ext cx="3040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A művek</a:t>
            </a:r>
            <a:endParaRPr lang="en-GB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r="5423"/>
          <a:stretch/>
        </p:blipFill>
        <p:spPr>
          <a:xfrm>
            <a:off x="473725" y="2893827"/>
            <a:ext cx="3073706" cy="2341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48" y="361728"/>
            <a:ext cx="2448086" cy="2293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" r="32638"/>
          <a:stretch/>
        </p:blipFill>
        <p:spPr>
          <a:xfrm>
            <a:off x="473725" y="5406009"/>
            <a:ext cx="2919470" cy="3319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" b="4870"/>
          <a:stretch/>
        </p:blipFill>
        <p:spPr>
          <a:xfrm>
            <a:off x="3878375" y="4957234"/>
            <a:ext cx="2731169" cy="37681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7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52" r="8267"/>
          <a:stretch/>
        </p:blipFill>
        <p:spPr>
          <a:xfrm>
            <a:off x="3878375" y="1725769"/>
            <a:ext cx="2731169" cy="253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1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8" y="297080"/>
            <a:ext cx="61761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Fonallal díszített betűk</a:t>
            </a:r>
            <a:endParaRPr lang="en-GB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8460" y="1829756"/>
            <a:ext cx="29274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Szükségünk lesz</a:t>
            </a:r>
            <a:r>
              <a:rPr lang="en-GB" dirty="0" smtClean="0"/>
              <a:t>: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Fából készült, nagy betűkre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Színes fonalra</a:t>
            </a:r>
            <a:endParaRPr lang="en-GB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ragasztóra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97" y="1663617"/>
            <a:ext cx="2857116" cy="2142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7" y="3547098"/>
            <a:ext cx="1336889" cy="2009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04" y="5050929"/>
            <a:ext cx="1335415" cy="2006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7" y="6559400"/>
            <a:ext cx="1343261" cy="20148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94853" y="5076032"/>
            <a:ext cx="4197912" cy="2798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4630" y="8675370"/>
            <a:ext cx="3966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linkClick r:id="rId7"/>
              </a:rPr>
              <a:t>https://www.youtube.com/watch?v=YK4M9a5hFrI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679212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85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Textillel borított vázák</a:t>
            </a:r>
            <a:endParaRPr lang="en-GB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381" y="2038865"/>
            <a:ext cx="3114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Szükségünk lesz</a:t>
            </a:r>
            <a:r>
              <a:rPr lang="en-GB" dirty="0" smtClean="0"/>
              <a:t>: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üvegpalackokra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Mintás textildarabokra</a:t>
            </a:r>
            <a:endParaRPr lang="en-GB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fonalra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21" y="2134624"/>
            <a:ext cx="3574700" cy="2378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21" y="4883788"/>
            <a:ext cx="3574700" cy="3654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5" r="17594"/>
          <a:stretch/>
        </p:blipFill>
        <p:spPr>
          <a:xfrm>
            <a:off x="391381" y="4436921"/>
            <a:ext cx="2255088" cy="41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02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9826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Pompom</a:t>
            </a:r>
            <a:r>
              <a:rPr lang="hu-H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-szőnyeg</a:t>
            </a:r>
            <a:endParaRPr lang="en-GB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391" y="1810623"/>
            <a:ext cx="23480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Szükségünk lesz: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Fonalra és kartonpapírra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Kész pomponokra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bélésanyagra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ragasztópisztolyra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r="4186"/>
          <a:stretch/>
        </p:blipFill>
        <p:spPr>
          <a:xfrm>
            <a:off x="701750" y="4581497"/>
            <a:ext cx="5486400" cy="39630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18" y="1667996"/>
            <a:ext cx="3456268" cy="25935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7315" y="8751000"/>
            <a:ext cx="410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linkClick r:id="rId4"/>
              </a:rPr>
              <a:t>https://www.youtube.com/watch?v=vVpnuuY5rQE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38668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9826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Hóemberkék</a:t>
            </a:r>
            <a:endParaRPr lang="en-GB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0190" y="2130367"/>
            <a:ext cx="2927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Szükségünk lesz</a:t>
            </a:r>
            <a:r>
              <a:rPr lang="en-GB" dirty="0" smtClean="0"/>
              <a:t>: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zoknikra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rizsre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fonalra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ollóra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gombokra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ragasztópisztolyra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26" y="1820836"/>
            <a:ext cx="3332171" cy="2762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59" y="4715690"/>
            <a:ext cx="4173878" cy="39100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9302" y="8758400"/>
            <a:ext cx="4000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linkClick r:id="rId4"/>
              </a:rPr>
              <a:t>https://www.youtube.com/watch?v=pB4jFqkn8MY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998701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6530" y="297080"/>
            <a:ext cx="3040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u-HU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Kristen ITC" panose="03050502040202030202" pitchFamily="66" charset="0"/>
              </a:rPr>
              <a:t>A művek</a:t>
            </a:r>
            <a:endParaRPr lang="en-GB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30" y="4085763"/>
            <a:ext cx="2833963" cy="18895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r="3371"/>
          <a:stretch/>
        </p:blipFill>
        <p:spPr>
          <a:xfrm>
            <a:off x="726530" y="1526992"/>
            <a:ext cx="3175619" cy="24218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976" y="906155"/>
            <a:ext cx="2238961" cy="33584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30" y="6112295"/>
            <a:ext cx="2611581" cy="2669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853" y="4757393"/>
            <a:ext cx="2683084" cy="40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15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6530" y="297080"/>
            <a:ext cx="5442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Gomb-tálka</a:t>
            </a:r>
            <a:endParaRPr lang="en-GB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988" y="1592535"/>
            <a:ext cx="2937835" cy="2123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8" y="3984568"/>
            <a:ext cx="1262447" cy="1893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866" y="3984568"/>
            <a:ext cx="1262446" cy="1893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613" y="3984568"/>
            <a:ext cx="1254784" cy="1882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98" y="3978820"/>
            <a:ext cx="1420252" cy="1893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47" y="6158030"/>
            <a:ext cx="3775081" cy="25167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4862" y="1676075"/>
            <a:ext cx="29274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Szükségünk lesz</a:t>
            </a:r>
            <a:r>
              <a:rPr lang="en-GB" dirty="0" smtClean="0"/>
              <a:t>:</a:t>
            </a:r>
            <a:endParaRPr lang="en-GB" dirty="0"/>
          </a:p>
          <a:p>
            <a:r>
              <a:rPr lang="en-GB" dirty="0"/>
              <a:t>- </a:t>
            </a:r>
            <a:r>
              <a:rPr lang="hu-HU" dirty="0" smtClean="0"/>
              <a:t>Színes gombokra</a:t>
            </a:r>
            <a:endParaRPr lang="en-GB" dirty="0"/>
          </a:p>
          <a:p>
            <a:r>
              <a:rPr lang="en-GB" dirty="0"/>
              <a:t>- </a:t>
            </a:r>
            <a:r>
              <a:rPr lang="hu-HU" dirty="0" smtClean="0"/>
              <a:t>Ragasztóra (átlátszóra száradjon)</a:t>
            </a:r>
            <a:endParaRPr lang="en-GB" dirty="0"/>
          </a:p>
          <a:p>
            <a:r>
              <a:rPr lang="en-GB" dirty="0"/>
              <a:t>- </a:t>
            </a:r>
            <a:r>
              <a:rPr lang="hu-HU" dirty="0" smtClean="0"/>
              <a:t>Felfújt lufikra</a:t>
            </a:r>
            <a:endParaRPr lang="en-GB" dirty="0"/>
          </a:p>
          <a:p>
            <a:r>
              <a:rPr lang="en-GB" dirty="0"/>
              <a:t>- </a:t>
            </a:r>
            <a:r>
              <a:rPr lang="hu-HU" dirty="0" smtClean="0"/>
              <a:t>Egy bögrére a lufi megtámasztásához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521313" y="8766363"/>
            <a:ext cx="4010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linkClick r:id="rId8"/>
              </a:rPr>
              <a:t>https://www.youtube.com/watch?v=l1HyXOtRYB4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979530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6530" y="297080"/>
            <a:ext cx="5442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Gomb-művészet</a:t>
            </a:r>
            <a:endParaRPr lang="en-GB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6688" y="2247811"/>
            <a:ext cx="26049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Szükségünk lesz</a:t>
            </a:r>
            <a:r>
              <a:rPr lang="en-GB" dirty="0" smtClean="0"/>
              <a:t>:</a:t>
            </a:r>
            <a:endParaRPr lang="en-GB" dirty="0"/>
          </a:p>
          <a:p>
            <a:r>
              <a:rPr lang="en-GB" dirty="0"/>
              <a:t>- </a:t>
            </a:r>
            <a:r>
              <a:rPr lang="hu-HU" dirty="0" smtClean="0"/>
              <a:t>gombokra</a:t>
            </a:r>
            <a:endParaRPr lang="en-GB" dirty="0"/>
          </a:p>
          <a:p>
            <a:r>
              <a:rPr lang="en-GB" dirty="0"/>
              <a:t>- </a:t>
            </a:r>
            <a:r>
              <a:rPr lang="hu-HU" dirty="0" smtClean="0"/>
              <a:t>ragasztóra</a:t>
            </a:r>
            <a:endParaRPr lang="en-GB" dirty="0"/>
          </a:p>
          <a:p>
            <a:r>
              <a:rPr lang="en-GB" dirty="0"/>
              <a:t>- </a:t>
            </a:r>
            <a:r>
              <a:rPr lang="hu-HU" dirty="0" smtClean="0"/>
              <a:t>vászonra, vagy képkeretre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32" y="1458643"/>
            <a:ext cx="3008333" cy="3055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99" y="5537118"/>
            <a:ext cx="1984926" cy="2602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266" t="691" b="5928"/>
          <a:stretch/>
        </p:blipFill>
        <p:spPr>
          <a:xfrm>
            <a:off x="3447988" y="4886369"/>
            <a:ext cx="3033277" cy="390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52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9558" y="76489"/>
            <a:ext cx="4510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Flitteres gömbök</a:t>
            </a:r>
            <a:endParaRPr lang="en-GB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6687" y="1767629"/>
            <a:ext cx="2604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Szükségünk lesz</a:t>
            </a:r>
            <a:r>
              <a:rPr lang="en-GB" dirty="0" smtClean="0"/>
              <a:t>: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Színes flittere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Apró gombostűkre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Hungarocell gömbökre 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1493458" y="8663940"/>
            <a:ext cx="3909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linkClick r:id="rId2"/>
              </a:rPr>
              <a:t>https://www.youtube.com/watch?v=gVic4kuzo98</a:t>
            </a:r>
            <a:endParaRPr lang="en-GB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6" t="18235" r="22778" b="21000"/>
          <a:stretch/>
        </p:blipFill>
        <p:spPr>
          <a:xfrm>
            <a:off x="4103831" y="1470949"/>
            <a:ext cx="2331407" cy="2153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5" t="11836" r="14110" b="11520"/>
          <a:stretch/>
        </p:blipFill>
        <p:spPr>
          <a:xfrm>
            <a:off x="305066" y="3753818"/>
            <a:ext cx="1614110" cy="14443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9" t="20555" r="14893" b="16668"/>
          <a:stretch/>
        </p:blipFill>
        <p:spPr>
          <a:xfrm>
            <a:off x="2016102" y="3753818"/>
            <a:ext cx="1761742" cy="1434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2" t="185" r="10706" b="882"/>
          <a:stretch/>
        </p:blipFill>
        <p:spPr>
          <a:xfrm>
            <a:off x="305066" y="5642866"/>
            <a:ext cx="1612882" cy="1626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6" t="5252" r="13372" b="9332"/>
          <a:stretch/>
        </p:blipFill>
        <p:spPr>
          <a:xfrm>
            <a:off x="2016102" y="5642867"/>
            <a:ext cx="1760514" cy="16266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80" y="4285556"/>
            <a:ext cx="2629511" cy="39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97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0768" y="111211"/>
            <a:ext cx="38800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Könyvlap-hajtogatás</a:t>
            </a:r>
            <a:endParaRPr lang="en-GB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118" y="1909991"/>
            <a:ext cx="2927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Szükségünk lesz</a:t>
            </a:r>
            <a:r>
              <a:rPr lang="en-GB" dirty="0" smtClean="0"/>
              <a:t>: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Régi könyvekre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ragasztóra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57" y="5739788"/>
            <a:ext cx="3181401" cy="26991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520" y="3806471"/>
            <a:ext cx="2357898" cy="20378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2" y="3365843"/>
            <a:ext cx="2898407" cy="20506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27" y="1558398"/>
            <a:ext cx="2881885" cy="20441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142" y="6048260"/>
            <a:ext cx="2913174" cy="2159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0828" y="8750772"/>
            <a:ext cx="3909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linkClick r:id="rId7"/>
              </a:rPr>
              <a:t>https://www.youtube.com/watch?v=18ObPfDlLVk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85038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253" y="54706"/>
            <a:ext cx="65550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Csináld magad –festett bögrék</a:t>
            </a:r>
            <a:endParaRPr lang="en-GB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118" y="1909991"/>
            <a:ext cx="29274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Szükségünk lesz</a:t>
            </a:r>
            <a:r>
              <a:rPr lang="en-GB" dirty="0" smtClean="0"/>
              <a:t>: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körömlakkra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Egy nagy tálra</a:t>
            </a:r>
            <a:endParaRPr lang="en-GB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Forró vízre</a:t>
            </a:r>
            <a:endParaRPr lang="en-GB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Egy pálcára a víz keveréséhez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Fehér bögrékre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88" y="1993698"/>
            <a:ext cx="2897436" cy="187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2" y="4173633"/>
            <a:ext cx="2274982" cy="1513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1" b="7347"/>
          <a:stretch/>
        </p:blipFill>
        <p:spPr>
          <a:xfrm>
            <a:off x="1178804" y="5925205"/>
            <a:ext cx="4549967" cy="2673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16" y="4173633"/>
            <a:ext cx="2274983" cy="15138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8642" y="8721923"/>
            <a:ext cx="3990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linkClick r:id="rId6"/>
              </a:rPr>
              <a:t>https://www.youtube.com/watch?v=0kAcL_b-U8Q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23379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235" y="297080"/>
            <a:ext cx="6610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Újságpapír-tál</a:t>
            </a:r>
            <a:endParaRPr lang="en-GB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4249" y="1406948"/>
            <a:ext cx="2927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Szükségünk lesz</a:t>
            </a:r>
            <a:r>
              <a:rPr lang="en-GB" dirty="0" smtClean="0"/>
              <a:t>: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Régi képeslapokra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ollóra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ragasztóra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45" y="1406948"/>
            <a:ext cx="2025384" cy="1773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5" y="2914643"/>
            <a:ext cx="1763233" cy="2644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72" y="3286323"/>
            <a:ext cx="1813845" cy="12273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088" y="3286323"/>
            <a:ext cx="1840975" cy="12273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72" y="4728066"/>
            <a:ext cx="1848148" cy="12320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69" y="4733575"/>
            <a:ext cx="1847894" cy="12320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36" y="6440016"/>
            <a:ext cx="2526117" cy="1962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902" y="6102286"/>
            <a:ext cx="3458234" cy="26278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0925" y="8779073"/>
            <a:ext cx="3925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linkClick r:id="rId10"/>
              </a:rPr>
              <a:t>https://www.youtube.com/watch?v=cg7JZmqZc5U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194997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6530" y="297080"/>
            <a:ext cx="5442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Kréta-művészet</a:t>
            </a:r>
            <a:endParaRPr lang="en-GB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624" y="1355994"/>
            <a:ext cx="29274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</a:t>
            </a:r>
            <a:r>
              <a:rPr lang="hu-HU" dirty="0" smtClean="0"/>
              <a:t>szükségünk lesz</a:t>
            </a:r>
            <a:r>
              <a:rPr lang="en-GB" dirty="0" smtClean="0"/>
              <a:t>: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vászonra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Színes krétára</a:t>
            </a:r>
            <a:endParaRPr lang="en-GB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ragasztópisztolyra</a:t>
            </a:r>
            <a:endParaRPr lang="en-GB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Nagy nylon takaróra a bútorok  és szőnyegek védelmére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hu-HU" dirty="0" smtClean="0"/>
              <a:t>Hajszárítóra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1" r="11647"/>
          <a:stretch/>
        </p:blipFill>
        <p:spPr>
          <a:xfrm>
            <a:off x="4010140" y="1312742"/>
            <a:ext cx="2302525" cy="3017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30" y="3759598"/>
            <a:ext cx="2611638" cy="1737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30" y="5683556"/>
            <a:ext cx="1928535" cy="2898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364" y="4773913"/>
            <a:ext cx="2952638" cy="38743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0598" y="8767945"/>
            <a:ext cx="3954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linkClick r:id="rId6"/>
              </a:rPr>
              <a:t>https://www.youtube.com/watch?v=uGlO49ZFKwE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677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599</TotalTime>
  <Words>177</Words>
  <Application>Microsoft Office PowerPoint</Application>
  <PresentationFormat>Diavetítés a képernyőre (4:3 oldalarány)</PresentationFormat>
  <Paragraphs>74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Kristen ITC</vt:lpstr>
      <vt:lpstr>Office Theme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Zsuzsanna Kovacs-Biro</dc:creator>
  <cp:lastModifiedBy>Bea</cp:lastModifiedBy>
  <cp:revision>39</cp:revision>
  <cp:lastPrinted>2017-02-07T12:08:14Z</cp:lastPrinted>
  <dcterms:created xsi:type="dcterms:W3CDTF">2017-01-17T10:49:37Z</dcterms:created>
  <dcterms:modified xsi:type="dcterms:W3CDTF">2018-01-09T20:14:54Z</dcterms:modified>
</cp:coreProperties>
</file>