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586"/>
  </p:normalViewPr>
  <p:slideViewPr>
    <p:cSldViewPr snapToGrid="0" snapToObjects="1">
      <p:cViewPr varScale="1">
        <p:scale>
          <a:sx n="85" d="100"/>
          <a:sy n="85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27243-7CE2-2840-A374-73D7770D2D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959338-ACC0-224F-8F70-A03305EF20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07AC0-4014-9A48-A869-5715CF330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E9ACC-D119-3641-A926-9F883344B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98DA1-D1F5-9441-B591-42658EC64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4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ACB09-4E44-5449-8ED5-0CD4320AB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78D77A-42DD-4F4F-88F2-87E43B132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2D3FC-71B7-1B4B-83A0-15A8DAB4E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113C0-DB3C-6643-9E24-606A65798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6786C-FC9E-7543-8EA0-8A29732E5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56817C-7789-0942-B802-249C6EF469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7E340-BCEA-9A4A-BD00-41505A7B47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98B02-E6F6-7647-91E6-40D4D3BBF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95F4A-1DDB-334E-A471-1A4590A76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9DF06-054C-774B-AFF3-86F20F9AC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9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A64BD-A022-8F4A-877B-40938908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C2FD7-A17A-564E-9A76-2BF25F68B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3F39E-6278-2349-9AA5-1923CC673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88C60-0860-5447-942B-E57EFA1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C9865-210A-8A40-A7D9-D6F68753C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5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5180B-0919-E544-BBCA-897D76AD7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58668-99F4-794B-846B-783C82A2E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1D9D3-A56A-6442-A7F3-CD500873A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F259E-5EE2-5B42-9EF0-8265B0E4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64F8B-0104-8846-9E54-656491C52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82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BF12F-5268-7047-9D53-AA527BC25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24607-4802-1A45-A55A-D174EE648D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66F5DB-0E08-1740-AA5C-9B9F0ADED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BC7BD8-B00C-A749-8161-556A62267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FDA211-4F9F-0A4F-803F-4EF676FE1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E18F57-4CEF-E049-A574-31088949C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9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C6E17-935C-6344-9405-FC98096B2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35B58-D161-2E40-A89B-AAE8EC4EB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DF852-6D1B-0447-9CDD-138B13D9C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8486F1-9431-BA41-9DE5-5C7D14CC1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89442C-DB36-D645-91AA-8E1C771A5F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7C9F65-2BE0-C64E-B430-3B9C5CD8E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399E8D-2B20-7C4E-9675-F7B1832DF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0F4CB6-A16E-E948-89D3-75EB2C27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1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2B81E-A297-8041-B769-12EC37C10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C0ABC7-4CDD-AE4C-8745-921B8FF03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43F44C-7306-1645-86EA-547CA7A14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5429FF-245A-7446-BA9C-37740B1C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5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3D5291-97E6-D848-886B-C24B9ADEC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820E31-5B12-5A46-A2ED-74986825B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ACACC0-E4F1-7D4A-B910-17321EAF4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93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A7620-EE36-E44D-AF7B-7C60D2BF9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676B2-08AE-3E42-B335-6940CE282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74785-9B5E-3542-8256-31728483A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BAEC5-AE31-524C-B8C4-65D7C4DD5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A5BFB-329A-7249-8846-5940D12A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41ADD2-E083-B64F-B174-6816A46F1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36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5980F-4F9C-EA4D-9F74-DC44AB210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3F89F0-1BB2-6F4D-B9E8-B83F31A119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D3D51C-C600-EF47-8158-75674AE83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204CE-0711-1B42-90BB-EC67B8AE7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EF239-3B00-6645-8972-D77824393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8F0A67-05C1-1E49-A6A2-CEF0A8D48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E0F258-CB04-9A42-ADE9-14ED3DA9B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63F84-B4B8-3A4C-94F3-FA9C58857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02F68-8066-484C-B3E1-737566C43B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DCE1F-7187-C248-B15D-4BA6ACFA93CF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8CF4A-AE1D-8245-A136-E2C00C4BC8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4061D-0CD6-4345-ABE4-DC071547B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50626-CAE1-BE42-B94C-B1AE4F8AE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0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etsy.com/uk/listing/596169723/printable-scripture-cards-fearless-bible?ga_order=most_relevant&amp;ga_search_type=all&amp;ga_view_type=gallery&amp;ga_search_query=fearless%20card%20bible%20verses&amp;ref=sr_gallery-1-5&amp;organic_search_click=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078A9-D4A2-6644-B367-DD9EAF9EFD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hu-HU" sz="4800" dirty="0">
                <a:solidFill>
                  <a:srgbClr val="FFC0C5"/>
                </a:solidFill>
                <a:latin typeface="Avenir Next" panose="020B0503020202020204" pitchFamily="34" charset="0"/>
              </a:rPr>
              <a:t>KINYOMTATHATÓ </a:t>
            </a:r>
            <a:r>
              <a:rPr lang="en-US" sz="4800" b="1" dirty="0">
                <a:solidFill>
                  <a:srgbClr val="FFC0C5"/>
                </a:solidFill>
                <a:latin typeface="Avenir Next" panose="020B0503020202020204" pitchFamily="34" charset="0"/>
              </a:rPr>
              <a:t>BIBL</a:t>
            </a:r>
            <a:r>
              <a:rPr lang="hu-HU" sz="4800" b="1" dirty="0">
                <a:solidFill>
                  <a:srgbClr val="FFC0C5"/>
                </a:solidFill>
                <a:latin typeface="Avenir Next" panose="020B0503020202020204" pitchFamily="34" charset="0"/>
              </a:rPr>
              <a:t>IA-IDÉZET KÁRTYÁK</a:t>
            </a:r>
            <a:endParaRPr lang="en-US" sz="4800" b="1" dirty="0">
              <a:solidFill>
                <a:srgbClr val="FFC0C5"/>
              </a:solidFill>
              <a:latin typeface="Avenir Next" panose="020B0503020202020204" pitchFamily="34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ABBA02-7F02-AA4F-B069-257B8A6C28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12059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206328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79718-6EC2-7C49-B3B8-692C12DA6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378" y="1254471"/>
            <a:ext cx="5120114" cy="1692794"/>
          </a:xfrm>
        </p:spPr>
        <p:txBody>
          <a:bodyPr>
            <a:normAutofit/>
          </a:bodyPr>
          <a:lstStyle/>
          <a:p>
            <a:pPr algn="ctr"/>
            <a:r>
              <a:rPr lang="hu-HU" sz="2000" dirty="0">
                <a:latin typeface="Avenir Next" panose="020B0503020202020204" pitchFamily="34" charset="0"/>
              </a:rPr>
              <a:t>LETÖLTHETŐK AZ ALÁBBI LINKRŐL:</a:t>
            </a:r>
            <a:r>
              <a:rPr lang="en-US" sz="2000" dirty="0">
                <a:latin typeface="Avenir Next" panose="020B0503020202020204" pitchFamily="34" charset="0"/>
              </a:rPr>
              <a:t>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DF231-A20D-2541-91F8-89CADAD54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34622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>
                <a:hlinkClick r:id="rId2"/>
              </a:rPr>
              <a:t>https://www.etsy.com/uk/listing/596169723/printable-scripture-cards-fearless-bible?ga_order=most_relevant&amp;ga_search_type=all&amp;ga_view_type=gallery&amp;ga_search_query=fearless%20card%20bible%20verses&amp;ref=sr_gallery-1-5&amp;organic_search_click=1</a:t>
            </a:r>
            <a:r>
              <a:rPr lang="en-US" sz="180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2A3895-E97A-214E-965C-3C2278FFB50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6084"/>
          <a:stretch/>
        </p:blipFill>
        <p:spPr>
          <a:xfrm>
            <a:off x="5878849" y="10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353917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76</Words>
  <Application>Microsoft Office PowerPoint</Application>
  <PresentationFormat>Szélesvásznú</PresentationFormat>
  <Paragraphs>3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7" baseType="lpstr">
      <vt:lpstr>Avenir Next</vt:lpstr>
      <vt:lpstr>Arial</vt:lpstr>
      <vt:lpstr>Calibri</vt:lpstr>
      <vt:lpstr>Calibri Light</vt:lpstr>
      <vt:lpstr>Office Theme</vt:lpstr>
      <vt:lpstr>KINYOMTATHATÓ BIBLIA-IDÉZET KÁRTYÁK</vt:lpstr>
      <vt:lpstr>LETÖLTHETŐK AZ ALÁBBI LINKRŐL: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PRINTABLE BIBLE CARDS</dc:title>
  <dc:creator>Arrais, Raquel</dc:creator>
  <cp:lastModifiedBy>T Maria</cp:lastModifiedBy>
  <cp:revision>3</cp:revision>
  <dcterms:created xsi:type="dcterms:W3CDTF">2018-09-18T18:25:21Z</dcterms:created>
  <dcterms:modified xsi:type="dcterms:W3CDTF">2019-02-12T11:38:23Z</dcterms:modified>
</cp:coreProperties>
</file>