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9"/>
  </p:notesMasterIdLst>
  <p:handoutMasterIdLst>
    <p:handoutMasterId r:id="rId10"/>
  </p:handoutMasterIdLst>
  <p:sldIdLst>
    <p:sldId id="263" r:id="rId3"/>
    <p:sldId id="283" r:id="rId4"/>
    <p:sldId id="282" r:id="rId5"/>
    <p:sldId id="268" r:id="rId6"/>
    <p:sldId id="272" r:id="rId7"/>
    <p:sldId id="27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64692" autoAdjust="0"/>
  </p:normalViewPr>
  <p:slideViewPr>
    <p:cSldViewPr>
      <p:cViewPr varScale="1">
        <p:scale>
          <a:sx n="53" d="100"/>
          <a:sy n="53" d="100"/>
        </p:scale>
        <p:origin x="47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5" d="100"/>
          <a:sy n="95" d="100"/>
        </p:scale>
        <p:origin x="35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B91161-8FD7-445B-927D-7C9E1A250AAE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CCBEA-30B3-4952-9282-0C36E98AE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046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5A0B7B-D2D9-49A6-846A-754EBE5BB9D0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EE93FC-2F22-4915-9D81-9DFB886E47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250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rmonspice.com/product/55657/the-ten-commandments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sermonspice.com/product/19983/the-ten-commandments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hu-HU" sz="1200" b="1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MIELŐTT ELKEZDJÜK: 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Imádságos szívvel olvassuk át legalább kétszer az egész leckét!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Gyűjtsünk össze minden szükséges anyagot!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Működjünk együtt a csoport egyik tagjával és tervezzük el, ki, melyik foglalkozást fogja vezetni. 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200" b="1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VEZETŐK SZEMÉLYES FELKÉSZÜLÉSE: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u-HU" sz="1200" b="1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tiszta életvitel manapság nagy kihívást jelent, különösképpen a tinik és fiatalok körében. Mennyire tisztának jellemeznéd saját éltedet egy 0-10-ig terjedő skálán, ahol a 10-es jelenti a teljes tisztaságot? A jó hír az, hogy Jézus azért halt meg, hogy minden tisztátalanságot eltávolítson életünkből, hogy ismét tisztának, fehérnek és frissnek érezhessük magunkat. Milyen tisztátalanságokkal küszködtél a múltban és hogyan segített neked Isten, hogy egyre jobban hasonlíts hozzá? Ha a Szentlélek arra indít, osztd meg tapasztalataidat a többiekkel az üdvözlés, vagy a befejezés során! Ha nem, akkor is lelkesítsenek személyes tapasztalataid a mai foglalkozás során. 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E93FC-2F22-4915-9D81-9DFB886E47C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363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hu-HU" sz="1200" b="1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ÜDVÖZLÉS ÉS IMÁDSÁG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Üdvözöljük a csoportot!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Ellenőrizzük, hogy mindenki magával hozta-e a naplóját! Kérdezzük, meg, foglalkozott-e valaki a szókeresővel, amit az előző összejövetelen osztottunk ki nekik. Van-e olyan felfedezésük, amit meg szeretnének osztani a többiekkel? Térjünk vissza az imakérésekre is, amiket a naplójuk hátuljába írtak. Vegyük bele ezeket saját imádságunkba is!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Nagyon jó érzés felvenni egy hófehér inget, makulátlan fehér ágyneműben aludni, vagy ropogósra keményített, fehér abrosszal terített asztalhoz ülni egy három fogásos ebédhez. Nem érezzük túl jól magunkat, amikor foltos a blúzunk, tintapacás az ágyneműnk, vagy paradicsomfoltos az abrosz. Szeretjük a tökéletes dolgokat. Ahogyan Isten is. A csodálatos dolog az, hogy Ő tökéletes megoldást készített az összes foltunk eltávolítására.  </a:t>
            </a:r>
            <a:endParaRPr lang="hu-H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E93FC-2F22-4915-9D81-9DFB886E47C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644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hu-HU" sz="1200" b="1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NÉHÁNY VIDEOCLIP A LECKE BEVEZETÉSE ELŐTT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u-HU" sz="1200" b="1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 </a:t>
            </a:r>
            <a:r>
              <a:rPr lang="hu-HU" sz="1200" dirty="0" err="1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Sermon</a:t>
            </a: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200" dirty="0" err="1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Spice</a:t>
            </a: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weboldalról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u="sng" dirty="0" smtClean="0">
                <a:solidFill>
                  <a:srgbClr val="0563C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https://www.sermonspice.com/product/55657/the-ten-commandments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u="sng" dirty="0" smtClean="0">
                <a:solidFill>
                  <a:srgbClr val="0563C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https://www.sermonspice.com/product/19983/the-ten-commandments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E93FC-2F22-4915-9D81-9DFB886E47C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041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b="1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BEMELEGÍTÉS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Szükségünk lesz: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Egy köteg újságra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Ollókra – 1 db 3-4 főre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Ragasztó stiftre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Szövegkiemelő és filctollakra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Több nagy, üres papírlapra 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MONDJUK: A Tízparancsolat olyan, mint egy tükör, ami segít nekünk úgy élni, hogy Isten jellemét tükrözzük. 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Tahoma" panose="020B0604030504040204" pitchFamily="34" charset="0"/>
              <a:buChar char="-"/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Olvassuk fel a Tízparancsolatot és csoportokban dolgozzunk! Minden parancsolatot pozitív felszólítással írjunk le. Például a „Ne paráználkodj!” helyett: a szexuális életet tartsuk a házasság keretei között! A „Ne ölj!” helyett: védd az életet minden bántalomtól! stb. 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Tahoma" panose="020B0604030504040204" pitchFamily="34" charset="0"/>
              <a:buChar char="-"/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résztvevők alakítsanak 3-4 fős csoportokat.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Tahoma" panose="020B0604030504040204" pitchFamily="34" charset="0"/>
              <a:buChar char="-"/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Adjunk minden csoportnak egy újságot, egy ollót, ragasztót és 2 nagy ív papírt!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Tahoma" panose="020B0604030504040204" pitchFamily="34" charset="0"/>
              <a:buChar char="-"/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Adjunk 7 percet a csoportoknak, hogy kivágjanak egy vagy két újságcikket, amelyek bemutatják, hogyan sértik meg az emberek a Tízparancsolatot, és hogyan hamisítják meg Isten tiszta jellemét.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Tahoma" panose="020B0604030504040204" pitchFamily="34" charset="0"/>
              <a:buChar char="-"/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Kérjük meg őket, hogy ragasszák fel a cikkeket a tiszta papírlapra.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Tahoma" panose="020B0604030504040204" pitchFamily="34" charset="0"/>
              <a:buChar char="-"/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Ezután írják oda mellé a lap szélére, hogy melyik parancsolatot szegték meg a cikk szereplői. Gyakran többet is (irigység és lopás), vagy a parancsolatok egész sorát. Talán a kapzsiság is bálványimádásnak tekinthető.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spcAft>
                <a:spcPts val="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Mindegyik csoport ismertesse az újságcikk történetét és a különböző módokat, ahogyan Isten jellemének visszatükröződését elhomályosították a történet szereplői.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Hogyan tükrözik vissza Isten jellemét az emberek azzal, hogy megtartják az Ő parancsolatait? Vagy hogyan torzítják el az Ő képét törvényének megszegésével? </a:t>
            </a:r>
            <a:endParaRPr lang="hu-H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E93FC-2F22-4915-9D81-9DFB886E47C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0453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hu-HU" sz="1200" b="1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IGEKUTATÁS</a:t>
            </a:r>
          </a:p>
          <a:p>
            <a:pPr>
              <a:spcAft>
                <a:spcPts val="0"/>
              </a:spcAft>
            </a:pPr>
            <a:r>
              <a:rPr lang="hu-HU" sz="1200" b="1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Szükségünk lesz: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Papírra és tollakra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jegyzetek közül a szókereső űrlapokra – minden résztvevőnek 1 példányra.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Tahoma" panose="020B0604030504040204" pitchFamily="34" charset="0"/>
              <a:buChar char="-"/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2-3 fős kis csoportokban töltsék ki a táblázatot. 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Tahoma" panose="020B0604030504040204" pitchFamily="34" charset="0"/>
              <a:buChar char="-"/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Kérjük meg őket, hogy osszák meg, ha van új felfedezésük a Tízparancsolattal kapcsolatban. Arról, mi a célja számunkra.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KÉRDEZZÜK MEG: Mennyiben különbözik, ha azért élünk a Tízparancsolat szerint, mert Isten átformálta a szívünket, nem pedig azért, hogy megfeleljünk az elvárásoknak, vagy, hogy mások helyesnek lássák tetteinket?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E93FC-2F22-4915-9D81-9DFB886E47C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1951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hu-HU" sz="1200" b="1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 IMÁDSÁG IDEJE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u-HU" sz="1200" b="1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Szükségünk lesz: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csoportonként egy kézitükörre, vagy tükörcsempére 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Vazelinre, vagy más zsíros krémre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Törlőkendőre, papírra és üvegtisztító folyadékra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Tahoma" panose="020B0604030504040204" pitchFamily="34" charset="0"/>
              <a:buChar char="-"/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csoportok létszámához igazodva legyen elég tükrünk. Egy tükröt maximum 5 ember használjon!  Maszatoljuk be a tükröt zsíros krémmel, majd a végén tisztítsuk meg! 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Tahoma" panose="020B0604030504040204" pitchFamily="34" charset="0"/>
              <a:buChar char="-"/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Osszuk a tükrök felületét öt mezőre, hogy mindenkinek legyen rajta saját része.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Tahoma" panose="020B0604030504040204" pitchFamily="34" charset="0"/>
              <a:buChar char="-"/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 ima ideje alatt a tagok továbbadják a tükröt.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Tahoma" panose="020B0604030504040204" pitchFamily="34" charset="0"/>
              <a:buChar char="-"/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Magában mindenki azért imádkozik, hogy Isten a szíve hozzáállásának megváltoztatásával segítsen neki az Ő szerető jellemét visszatükrözni.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ahoma" panose="020B0604030504040204" pitchFamily="34" charset="0"/>
              <a:buChar char="-"/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 imádság végén mindenki megtisztítja a saját tükör-részét. Ezzel jelképezve vágyát, hogy Isten szerető jellemét még tökéletesebben szeretné tükrözni. </a:t>
            </a:r>
            <a:endParaRPr lang="hu-H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E93FC-2F22-4915-9D81-9DFB886E47C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273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60067" y="1828800"/>
            <a:ext cx="2127580" cy="5029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3064" y="381001"/>
            <a:ext cx="2297475" cy="647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4013" y="1524000"/>
            <a:ext cx="7543800" cy="2971800"/>
          </a:xfrm>
        </p:spPr>
        <p:txBody>
          <a:bodyPr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93939" y="4572000"/>
            <a:ext cx="7543874" cy="838200"/>
          </a:xfrm>
        </p:spPr>
        <p:txBody>
          <a:bodyPr>
            <a:normAutofit/>
          </a:bodyPr>
          <a:lstStyle>
            <a:lvl1pPr marL="0" indent="0" algn="l">
              <a:spcBef>
                <a:spcPts val="1200"/>
              </a:spcBef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21204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8228" y="1828800"/>
            <a:ext cx="1240597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14400"/>
            <a:ext cx="2926080" cy="33528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08120" y="914400"/>
            <a:ext cx="6583680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351867"/>
            <a:ext cx="2926080" cy="159173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2755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Left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8228" y="1828800"/>
            <a:ext cx="1240597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0600" y="800100"/>
            <a:ext cx="2301240" cy="34671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6374" y="914400"/>
            <a:ext cx="7498080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351867"/>
            <a:ext cx="2301240" cy="170603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27785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8228" y="1828800"/>
            <a:ext cx="1240597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0600" y="800100"/>
            <a:ext cx="2301240" cy="34671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6374" y="914400"/>
            <a:ext cx="3474720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351867"/>
            <a:ext cx="2301240" cy="170603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0"/>
          </p:nvPr>
        </p:nvSpPr>
        <p:spPr>
          <a:xfrm>
            <a:off x="4719734" y="914400"/>
            <a:ext cx="3474720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24757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8228" y="1828800"/>
            <a:ext cx="1240597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6374" y="914400"/>
            <a:ext cx="4599139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0"/>
          </p:nvPr>
        </p:nvSpPr>
        <p:spPr>
          <a:xfrm>
            <a:off x="5836920" y="914400"/>
            <a:ext cx="4754880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554088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in and Wid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8228" y="1828800"/>
            <a:ext cx="1240597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icture Placeholder 2"/>
          <p:cNvSpPr>
            <a:spLocks noGrp="1"/>
          </p:cNvSpPr>
          <p:nvPr>
            <p:ph type="pic" idx="10"/>
          </p:nvPr>
        </p:nvSpPr>
        <p:spPr>
          <a:xfrm>
            <a:off x="4572000" y="914400"/>
            <a:ext cx="6019800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1"/>
          </p:nvPr>
        </p:nvSpPr>
        <p:spPr>
          <a:xfrm>
            <a:off x="696374" y="914400"/>
            <a:ext cx="3342226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7788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8228" y="1828800"/>
            <a:ext cx="1240597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6374" y="914400"/>
            <a:ext cx="2960838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1"/>
          </p:nvPr>
        </p:nvSpPr>
        <p:spPr>
          <a:xfrm>
            <a:off x="4162060" y="914400"/>
            <a:ext cx="2962235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2"/>
          </p:nvPr>
        </p:nvSpPr>
        <p:spPr>
          <a:xfrm>
            <a:off x="7629144" y="914400"/>
            <a:ext cx="2962656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56809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229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53600" y="228600"/>
            <a:ext cx="1752600" cy="6019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09800" y="228600"/>
            <a:ext cx="7353300" cy="6019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4680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60067" y="1828800"/>
            <a:ext cx="2127580" cy="5029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0" y="1839686"/>
            <a:ext cx="2127580" cy="5029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8400" y="5447900"/>
            <a:ext cx="7315200" cy="6858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364" y="6172200"/>
            <a:ext cx="7315272" cy="4572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2346960" y="609600"/>
            <a:ext cx="7498080" cy="45720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73867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061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609600"/>
            <a:ext cx="2194564" cy="63764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4013" y="1524000"/>
            <a:ext cx="7543800" cy="2971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93939" y="4572000"/>
            <a:ext cx="7543874" cy="8382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900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09800" y="1828800"/>
            <a:ext cx="4480560" cy="441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25640" y="1828800"/>
            <a:ext cx="4480560" cy="441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1431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0" y="1828800"/>
            <a:ext cx="4480560" cy="823912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9800" y="2805112"/>
            <a:ext cx="4480560" cy="3443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25640" y="1828800"/>
            <a:ext cx="4480560" cy="823912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25640" y="2805112"/>
            <a:ext cx="4480560" cy="3443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9180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4685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9"/>
            <a:ext cx="12188977" cy="685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339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8228" y="1828800"/>
            <a:ext cx="1240597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0600" y="800100"/>
            <a:ext cx="2301240" cy="34671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799" y="800100"/>
            <a:ext cx="7543800" cy="5257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351867"/>
            <a:ext cx="2301240" cy="1706033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347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12" y="762000"/>
            <a:ext cx="1405131" cy="525781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09800" y="228601"/>
            <a:ext cx="9296400" cy="1447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0" y="1828798"/>
            <a:ext cx="9296400" cy="44196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600" y="6508899"/>
            <a:ext cx="1022543" cy="2125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FB288E9-E6DD-423A-8DD3-CE3B7E6DE97A}" type="datetimeFigureOut">
              <a:rPr lang="en-US" smtClean="0"/>
              <a:pPr/>
              <a:t>3/29/2020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09800" y="6508899"/>
            <a:ext cx="9296400" cy="2125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9412" y="6508899"/>
            <a:ext cx="457200" cy="2125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B2EFC72-2998-470D-948F-F271437427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382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61" r:id="rId11"/>
    <p:sldLayoutId id="2147483662" r:id="rId12"/>
    <p:sldLayoutId id="2147483663" r:id="rId13"/>
    <p:sldLayoutId id="2147483665" r:id="rId14"/>
    <p:sldLayoutId id="2147483664" r:id="rId15"/>
    <p:sldLayoutId id="2147483658" r:id="rId16"/>
    <p:sldLayoutId id="2147483659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37160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371600" indent="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82880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999656" y="5301208"/>
            <a:ext cx="684538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smtClean="0"/>
              <a:t>10. FOGLALKOZÁS</a:t>
            </a:r>
          </a:p>
          <a:p>
            <a:endParaRPr lang="hu-HU" sz="2800" b="1" dirty="0" smtClean="0"/>
          </a:p>
          <a:p>
            <a:r>
              <a:rPr lang="hu-HU" sz="3600" b="1" dirty="0" smtClean="0">
                <a:solidFill>
                  <a:schemeClr val="accent1">
                    <a:lumMod val="75000"/>
                  </a:schemeClr>
                </a:solidFill>
              </a:rPr>
              <a:t>TÜKRÖM, TÜKRÖM</a:t>
            </a:r>
            <a:endParaRPr lang="hu-H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Image result for mirror">
            <a:extLst>
              <a:ext uri="{FF2B5EF4-FFF2-40B4-BE49-F238E27FC236}">
                <a16:creationId xmlns:a16="http://schemas.microsoft.com/office/drawing/2014/main" xmlns="" id="{1360A36C-D5E9-4449-B7CC-64C3C61BB9B8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17" b="19517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898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5400" b="1" dirty="0" smtClean="0">
                <a:solidFill>
                  <a:schemeClr val="accent5">
                    <a:lumMod val="50000"/>
                  </a:schemeClr>
                </a:solidFill>
              </a:rPr>
              <a:t>Üdvözlés és imádság</a:t>
            </a:r>
            <a:endParaRPr lang="en-US" sz="5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2344400" y="152400"/>
            <a:ext cx="1295400" cy="65532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To change images on this slide, select a picture and delete it. Then click the Insert Picture icon</a:t>
            </a:r>
          </a:p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in the placeholder to insert your own image.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1"/>
          </p:nvPr>
        </p:nvSpPr>
        <p:spPr/>
      </p:sp>
      <p:pic>
        <p:nvPicPr>
          <p:cNvPr id="1026" name="Picture 2" descr="Image result for welco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155" y="909158"/>
            <a:ext cx="6482802" cy="4464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258216" y="5292027"/>
            <a:ext cx="612068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hu-HU" sz="36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Black" panose="020B0A04020102020204" pitchFamily="34" charset="0"/>
              </a:rPr>
              <a:t>és imádság</a:t>
            </a:r>
            <a:endParaRPr lang="en-GB" sz="36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517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820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4272" y="764704"/>
            <a:ext cx="2952328" cy="3312368"/>
          </a:xfrm>
        </p:spPr>
        <p:txBody>
          <a:bodyPr>
            <a:normAutofit/>
          </a:bodyPr>
          <a:lstStyle/>
          <a:p>
            <a:r>
              <a:rPr lang="hu-HU" sz="4400" b="1" dirty="0" smtClean="0">
                <a:solidFill>
                  <a:schemeClr val="accent5">
                    <a:lumMod val="50000"/>
                  </a:schemeClr>
                </a:solidFill>
              </a:rPr>
              <a:t>BEMELEGÍTÉS</a:t>
            </a:r>
            <a:endParaRPr lang="en-US" sz="4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2344400" y="152400"/>
            <a:ext cx="1295400" cy="65532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To change images on this slide, select a picture and delete it. Then click the Insert Picture icon</a:t>
            </a:r>
          </a:p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in the placeholder to insert your own image.</a:t>
            </a:r>
          </a:p>
        </p:txBody>
      </p:sp>
      <p:sp>
        <p:nvSpPr>
          <p:cNvPr id="5" name="AutoShape 2" descr="Image result for ten commandments">
            <a:extLst>
              <a:ext uri="{FF2B5EF4-FFF2-40B4-BE49-F238E27FC236}">
                <a16:creationId xmlns:a16="http://schemas.microsoft.com/office/drawing/2014/main" xmlns="" id="{845D763B-CB0B-48F4-9558-DED0CDDF96C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4" descr="Image result for ten commandments">
            <a:extLst>
              <a:ext uri="{FF2B5EF4-FFF2-40B4-BE49-F238E27FC236}">
                <a16:creationId xmlns:a16="http://schemas.microsoft.com/office/drawing/2014/main" xmlns="" id="{135512FB-BFB0-4BB4-8A1E-6C034436DA1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4" name="Picture Placeholder 13" descr="A close up of text on a white background&#10;&#10;Description generated with very high confidence">
            <a:extLst>
              <a:ext uri="{FF2B5EF4-FFF2-40B4-BE49-F238E27FC236}">
                <a16:creationId xmlns:a16="http://schemas.microsoft.com/office/drawing/2014/main" xmlns="" id="{808CE62E-50D6-4D99-80B0-80B326F109EA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1" b="1571"/>
          <a:stretch>
            <a:fillRect/>
          </a:stretch>
        </p:blipFill>
        <p:spPr>
          <a:xfrm>
            <a:off x="1271588" y="914400"/>
            <a:ext cx="6923087" cy="5029200"/>
          </a:xfrm>
        </p:spPr>
      </p:pic>
    </p:spTree>
    <p:extLst>
      <p:ext uri="{BB962C8B-B14F-4D97-AF65-F5344CB8AC3E}">
        <p14:creationId xmlns:p14="http://schemas.microsoft.com/office/powerpoint/2010/main" val="296027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40015" y="1988840"/>
            <a:ext cx="4197797" cy="3421360"/>
          </a:xfrm>
        </p:spPr>
        <p:txBody>
          <a:bodyPr/>
          <a:lstStyle/>
          <a:p>
            <a:r>
              <a:rPr lang="en-US" sz="3600" b="1" dirty="0"/>
              <a:t>W</a:t>
            </a:r>
            <a:r>
              <a:rPr lang="en-US" sz="4400" b="1" dirty="0"/>
              <a:t>ord Search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4537C0E-2445-4B31-8990-BE9240B02D6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95600" y="764704"/>
            <a:ext cx="7942212" cy="50485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600056" y="3140968"/>
            <a:ext cx="3672408" cy="98488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GB" dirty="0"/>
          </a:p>
          <a:p>
            <a:pPr algn="ctr"/>
            <a:r>
              <a:rPr lang="hu-HU" sz="4000" b="1" dirty="0" smtClean="0">
                <a:solidFill>
                  <a:schemeClr val="accent5">
                    <a:lumMod val="50000"/>
                  </a:schemeClr>
                </a:solidFill>
              </a:rPr>
              <a:t>IGEKUTATÁS</a:t>
            </a:r>
            <a:endParaRPr lang="en-GB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746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7568" y="260648"/>
            <a:ext cx="4390256" cy="1944216"/>
          </a:xfrm>
        </p:spPr>
        <p:txBody>
          <a:bodyPr>
            <a:normAutofit/>
          </a:bodyPr>
          <a:lstStyle/>
          <a:p>
            <a:r>
              <a:rPr lang="hu-HU" sz="4800" b="1" dirty="0" smtClean="0">
                <a:solidFill>
                  <a:schemeClr val="accent5">
                    <a:lumMod val="50000"/>
                  </a:schemeClr>
                </a:solidFill>
              </a:rPr>
              <a:t>AZ IMÁDSÁG IDEJE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074" name="Picture 2" descr="Image result for hand mirror">
            <a:extLst>
              <a:ext uri="{FF2B5EF4-FFF2-40B4-BE49-F238E27FC236}">
                <a16:creationId xmlns:a16="http://schemas.microsoft.com/office/drawing/2014/main" xmlns="" id="{5D709E51-4A6A-4709-B32A-958CEBD42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032" y="4574"/>
            <a:ext cx="48815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284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Watercolor Wedding 16x9">
  <a:themeElements>
    <a:clrScheme name="Watercolor Wedding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F391A8"/>
      </a:accent1>
      <a:accent2>
        <a:srgbClr val="F7B77D"/>
      </a:accent2>
      <a:accent3>
        <a:srgbClr val="AED88C"/>
      </a:accent3>
      <a:accent4>
        <a:srgbClr val="F3D789"/>
      </a:accent4>
      <a:accent5>
        <a:srgbClr val="F7C1D8"/>
      </a:accent5>
      <a:accent6>
        <a:srgbClr val="AAC09B"/>
      </a:accent6>
      <a:hlink>
        <a:srgbClr val="F391A8"/>
      </a:hlink>
      <a:folHlink>
        <a:srgbClr val="A6A6A6"/>
      </a:folHlink>
    </a:clrScheme>
    <a:fontScheme name="Gabriola-Palatino Linotype">
      <a:majorFont>
        <a:latin typeface="Gabriola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atercolorWedding_16x9.potx" id="{D58A2463-0CA6-4FC5-9DE0-36068EFA8F51}" vid="{A2BB13D7-0A02-4505-8110-9455F5B96B23}"/>
    </a:ext>
  </a:extLst>
</a:theme>
</file>

<file path=ppt/theme/theme2.xml><?xml version="1.0" encoding="utf-8"?>
<a:theme xmlns:a="http://schemas.openxmlformats.org/drawingml/2006/main" name="Office Theme">
  <a:themeElements>
    <a:clrScheme name="Watercolor Wedding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F391A8"/>
      </a:accent1>
      <a:accent2>
        <a:srgbClr val="F7B77D"/>
      </a:accent2>
      <a:accent3>
        <a:srgbClr val="AED88C"/>
      </a:accent3>
      <a:accent4>
        <a:srgbClr val="F3D789"/>
      </a:accent4>
      <a:accent5>
        <a:srgbClr val="F7C1D8"/>
      </a:accent5>
      <a:accent6>
        <a:srgbClr val="AAC09B"/>
      </a:accent6>
      <a:hlink>
        <a:srgbClr val="F391A8"/>
      </a:hlink>
      <a:folHlink>
        <a:srgbClr val="A6A6A6"/>
      </a:folHlink>
    </a:clrScheme>
    <a:fontScheme name="Gabriola-Palatino Linotype">
      <a:majorFont>
        <a:latin typeface="Gabriola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Watercolor Wedding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F391A8"/>
      </a:accent1>
      <a:accent2>
        <a:srgbClr val="F7B77D"/>
      </a:accent2>
      <a:accent3>
        <a:srgbClr val="AED88C"/>
      </a:accent3>
      <a:accent4>
        <a:srgbClr val="F3D789"/>
      </a:accent4>
      <a:accent5>
        <a:srgbClr val="F7C1D8"/>
      </a:accent5>
      <a:accent6>
        <a:srgbClr val="AAC09B"/>
      </a:accent6>
      <a:hlink>
        <a:srgbClr val="F391A8"/>
      </a:hlink>
      <a:folHlink>
        <a:srgbClr val="A6A6A6"/>
      </a:folHlink>
    </a:clrScheme>
    <a:fontScheme name="Gabriola-Palatino Linotype">
      <a:majorFont>
        <a:latin typeface="Gabriola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9CD17F62-7DAD-4674-AAB4-FAEC48645BB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Wedding photo album (Watercolor design, widescreen)</Template>
  <TotalTime>0</TotalTime>
  <Words>135</Words>
  <Application>Microsoft Office PowerPoint</Application>
  <PresentationFormat>Szélesvásznú</PresentationFormat>
  <Paragraphs>88</Paragraphs>
  <Slides>6</Slides>
  <Notes>6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14" baseType="lpstr">
      <vt:lpstr>Arial</vt:lpstr>
      <vt:lpstr>Arial Black</vt:lpstr>
      <vt:lpstr>Calibri</vt:lpstr>
      <vt:lpstr>Gabriola</vt:lpstr>
      <vt:lpstr>Palatino Linotype</vt:lpstr>
      <vt:lpstr>Tahoma</vt:lpstr>
      <vt:lpstr>Times New Roman</vt:lpstr>
      <vt:lpstr>Watercolor Wedding 16x9</vt:lpstr>
      <vt:lpstr>PowerPoint bemutató</vt:lpstr>
      <vt:lpstr>Üdvözlés és imádság</vt:lpstr>
      <vt:lpstr>PowerPoint bemutató</vt:lpstr>
      <vt:lpstr>BEMELEGÍTÉS</vt:lpstr>
      <vt:lpstr>PowerPoint bemutató</vt:lpstr>
      <vt:lpstr>AZ IMÁDSÁG IDEJE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2016-12-08T16:08:42Z</dcterms:created>
  <dcterms:modified xsi:type="dcterms:W3CDTF">2020-03-29T14:47:30Z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TC038959009991</vt:lpwstr>
  </property>
</Properties>
</file>