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7DE3"/>
    <a:srgbClr val="706BD7"/>
    <a:srgbClr val="70B9DA"/>
    <a:srgbClr val="963668"/>
    <a:srgbClr val="D377BB"/>
    <a:srgbClr val="DEC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27/12/2017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772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27/12/2017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817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27/12/2017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943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27/12/2017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60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27/12/2017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95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27/12/2017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40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27/12/2017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411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27/12/2017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363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27/12/2017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86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27/12/2017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283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27/12/2017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87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7BC40-40D6-44F0-9F77-C2FFC2813A67}" type="datetimeFigureOut">
              <a:rPr lang="en-GB" smtClean="0"/>
              <a:t>27/12/2017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8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7" y="208505"/>
            <a:ext cx="1124689" cy="15455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0460" y="288765"/>
            <a:ext cx="4019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rgbClr val="963668"/>
                </a:solidFill>
                <a:latin typeface="Kristen ITC" panose="03050502040202030202" pitchFamily="66" charset="0"/>
              </a:rPr>
              <a:t>Születésnapok </a:t>
            </a:r>
            <a:r>
              <a:rPr lang="en-GB" sz="2400" dirty="0" smtClean="0">
                <a:solidFill>
                  <a:srgbClr val="963668"/>
                </a:solidFill>
                <a:latin typeface="Kristen ITC" panose="03050502040202030202" pitchFamily="66" charset="0"/>
              </a:rPr>
              <a:t>     </a:t>
            </a:r>
            <a:r>
              <a:rPr lang="hu-HU" sz="2400" dirty="0" smtClean="0">
                <a:solidFill>
                  <a:srgbClr val="963668"/>
                </a:solidFill>
                <a:latin typeface="Kristen ITC" panose="03050502040202030202" pitchFamily="66" charset="0"/>
              </a:rPr>
              <a:t>naptára</a:t>
            </a:r>
            <a:endParaRPr lang="en-GB" sz="2400" dirty="0">
              <a:solidFill>
                <a:srgbClr val="963668"/>
              </a:solidFill>
              <a:latin typeface="Kristen ITC" panose="03050502040202030202" pitchFamily="66" charset="0"/>
            </a:endParaRPr>
          </a:p>
          <a:p>
            <a:pPr algn="ctr"/>
            <a:endParaRPr lang="en-GB" sz="2000" dirty="0">
              <a:latin typeface="Kristen ITC" panose="03050502040202030202" pitchFamily="66" charset="0"/>
            </a:endParaRPr>
          </a:p>
          <a:p>
            <a:pPr algn="ctr"/>
            <a:r>
              <a:rPr lang="hu-HU" sz="4000" dirty="0" smtClean="0">
                <a:solidFill>
                  <a:srgbClr val="706BD7"/>
                </a:solidFill>
                <a:latin typeface="Kristen ITC" panose="03050502040202030202" pitchFamily="66" charset="0"/>
              </a:rPr>
              <a:t>Január</a:t>
            </a:r>
            <a:endParaRPr lang="en-GB" sz="4000" dirty="0">
              <a:solidFill>
                <a:srgbClr val="706BD7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643097"/>
              </p:ext>
            </p:extLst>
          </p:nvPr>
        </p:nvGraphicFramePr>
        <p:xfrm>
          <a:off x="776176" y="1977661"/>
          <a:ext cx="5507664" cy="686153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53832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xmlns="" val="68355821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pic>
        <p:nvPicPr>
          <p:cNvPr id="5" name="Picture 4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77" y="208503"/>
            <a:ext cx="1289383" cy="125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593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7" y="208505"/>
            <a:ext cx="1124689" cy="15455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0460" y="288765"/>
            <a:ext cx="4019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Születésnapok </a:t>
            </a:r>
            <a:r>
              <a:rPr lang="en-GB" sz="2400" dirty="0">
                <a:solidFill>
                  <a:srgbClr val="963668"/>
                </a:solidFill>
                <a:latin typeface="Kristen ITC" panose="03050502040202030202" pitchFamily="66" charset="0"/>
              </a:rPr>
              <a:t>     </a:t>
            </a:r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naptára</a:t>
            </a:r>
            <a:endParaRPr lang="en-GB" sz="2400" dirty="0">
              <a:solidFill>
                <a:srgbClr val="963668"/>
              </a:solidFill>
              <a:latin typeface="Kristen ITC" panose="03050502040202030202" pitchFamily="66" charset="0"/>
            </a:endParaRPr>
          </a:p>
          <a:p>
            <a:pPr algn="ctr"/>
            <a:endParaRPr lang="en-GB" sz="2000" dirty="0">
              <a:latin typeface="Kristen ITC" panose="03050502040202030202" pitchFamily="66" charset="0"/>
            </a:endParaRPr>
          </a:p>
          <a:p>
            <a:pPr algn="ctr"/>
            <a:r>
              <a:rPr lang="hu-HU" sz="4000" dirty="0" smtClean="0">
                <a:solidFill>
                  <a:srgbClr val="7030A0"/>
                </a:solidFill>
                <a:latin typeface="Kristen ITC" panose="03050502040202030202" pitchFamily="66" charset="0"/>
              </a:rPr>
              <a:t>Október</a:t>
            </a:r>
            <a:endParaRPr lang="en-GB" sz="4000" dirty="0">
              <a:solidFill>
                <a:srgbClr val="7030A0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181003"/>
              </p:ext>
            </p:extLst>
          </p:nvPr>
        </p:nvGraphicFramePr>
        <p:xfrm>
          <a:off x="776176" y="1977661"/>
          <a:ext cx="5507664" cy="686153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753832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xmlns="" val="68355821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pic>
        <p:nvPicPr>
          <p:cNvPr id="5" name="Picture 4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77" y="208503"/>
            <a:ext cx="1289383" cy="125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036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7" y="208505"/>
            <a:ext cx="1124689" cy="15455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0460" y="288765"/>
            <a:ext cx="4019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Születésnapok </a:t>
            </a:r>
            <a:r>
              <a:rPr lang="en-GB" sz="2400" dirty="0">
                <a:solidFill>
                  <a:srgbClr val="963668"/>
                </a:solidFill>
                <a:latin typeface="Kristen ITC" panose="03050502040202030202" pitchFamily="66" charset="0"/>
              </a:rPr>
              <a:t>     </a:t>
            </a:r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naptára</a:t>
            </a:r>
            <a:endParaRPr lang="en-GB" sz="2400" dirty="0">
              <a:solidFill>
                <a:srgbClr val="963668"/>
              </a:solidFill>
              <a:latin typeface="Kristen ITC" panose="03050502040202030202" pitchFamily="66" charset="0"/>
            </a:endParaRPr>
          </a:p>
          <a:p>
            <a:pPr algn="ctr"/>
            <a:endParaRPr lang="en-GB" sz="2000" dirty="0">
              <a:latin typeface="Kristen ITC" panose="03050502040202030202" pitchFamily="66" charset="0"/>
            </a:endParaRPr>
          </a:p>
          <a:p>
            <a:pPr algn="ctr"/>
            <a:r>
              <a:rPr lang="en-GB" sz="4000" dirty="0">
                <a:solidFill>
                  <a:srgbClr val="D97DE3"/>
                </a:solidFill>
                <a:latin typeface="Kristen ITC" panose="03050502040202030202" pitchFamily="66" charset="0"/>
              </a:rPr>
              <a:t>November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267628"/>
              </p:ext>
            </p:extLst>
          </p:nvPr>
        </p:nvGraphicFramePr>
        <p:xfrm>
          <a:off x="776176" y="1977661"/>
          <a:ext cx="5507664" cy="686153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753832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xmlns="" val="68355821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pic>
        <p:nvPicPr>
          <p:cNvPr id="5" name="Picture 4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77" y="208503"/>
            <a:ext cx="1289383" cy="125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539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7" y="208505"/>
            <a:ext cx="1124689" cy="15455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0460" y="288765"/>
            <a:ext cx="4019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Születésnapok </a:t>
            </a:r>
            <a:r>
              <a:rPr lang="en-GB" sz="2400" dirty="0">
                <a:solidFill>
                  <a:srgbClr val="963668"/>
                </a:solidFill>
                <a:latin typeface="Kristen ITC" panose="03050502040202030202" pitchFamily="66" charset="0"/>
              </a:rPr>
              <a:t>     </a:t>
            </a:r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naptára</a:t>
            </a:r>
            <a:endParaRPr lang="en-GB" sz="2400">
              <a:solidFill>
                <a:srgbClr val="963668"/>
              </a:solidFill>
              <a:latin typeface="Kristen ITC" panose="03050502040202030202" pitchFamily="66" charset="0"/>
            </a:endParaRPr>
          </a:p>
          <a:p>
            <a:pPr algn="ctr"/>
            <a:endParaRPr lang="en-GB" sz="2000" dirty="0">
              <a:latin typeface="Kristen ITC" panose="03050502040202030202" pitchFamily="66" charset="0"/>
            </a:endParaRPr>
          </a:p>
          <a:p>
            <a:pPr algn="ctr"/>
            <a:r>
              <a:rPr lang="en-GB" sz="4000" dirty="0">
                <a:solidFill>
                  <a:srgbClr val="70B9DA"/>
                </a:solidFill>
                <a:latin typeface="Kristen ITC" panose="03050502040202030202" pitchFamily="66" charset="0"/>
              </a:rPr>
              <a:t>December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550016"/>
              </p:ext>
            </p:extLst>
          </p:nvPr>
        </p:nvGraphicFramePr>
        <p:xfrm>
          <a:off x="776176" y="1977661"/>
          <a:ext cx="5507664" cy="686153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53832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xmlns="" val="68355821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pic>
        <p:nvPicPr>
          <p:cNvPr id="5" name="Picture 4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77" y="208503"/>
            <a:ext cx="1289383" cy="125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028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7" y="208505"/>
            <a:ext cx="1124689" cy="15455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0460" y="288765"/>
            <a:ext cx="4019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Születésnapok </a:t>
            </a:r>
            <a:r>
              <a:rPr lang="en-GB" sz="2400" dirty="0">
                <a:solidFill>
                  <a:srgbClr val="963668"/>
                </a:solidFill>
                <a:latin typeface="Kristen ITC" panose="03050502040202030202" pitchFamily="66" charset="0"/>
              </a:rPr>
              <a:t>     </a:t>
            </a:r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naptára</a:t>
            </a:r>
            <a:endParaRPr lang="en-GB" sz="2400" dirty="0">
              <a:solidFill>
                <a:srgbClr val="963668"/>
              </a:solidFill>
              <a:latin typeface="Kristen ITC" panose="03050502040202030202" pitchFamily="66" charset="0"/>
            </a:endParaRPr>
          </a:p>
          <a:p>
            <a:pPr algn="ctr"/>
            <a:endParaRPr lang="en-GB" sz="2000" dirty="0">
              <a:latin typeface="Kristen ITC" panose="03050502040202030202" pitchFamily="66" charset="0"/>
            </a:endParaRPr>
          </a:p>
          <a:p>
            <a:pPr algn="ctr"/>
            <a:r>
              <a:rPr lang="hu-HU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Kristen ITC" panose="03050502040202030202" pitchFamily="66" charset="0"/>
              </a:rPr>
              <a:t>Február</a:t>
            </a:r>
            <a:endParaRPr lang="en-GB" sz="4000" dirty="0">
              <a:solidFill>
                <a:schemeClr val="accent6">
                  <a:lumMod val="60000"/>
                  <a:lumOff val="40000"/>
                </a:schemeClr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21104"/>
              </p:ext>
            </p:extLst>
          </p:nvPr>
        </p:nvGraphicFramePr>
        <p:xfrm>
          <a:off x="776176" y="1977661"/>
          <a:ext cx="5507664" cy="686153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753832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xmlns="" val="68355821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pic>
        <p:nvPicPr>
          <p:cNvPr id="5" name="Picture 4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77" y="208503"/>
            <a:ext cx="1289383" cy="125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553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7" y="208505"/>
            <a:ext cx="1124689" cy="15455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0460" y="288765"/>
            <a:ext cx="4019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Születésnapok </a:t>
            </a:r>
            <a:r>
              <a:rPr lang="en-GB" sz="2400" dirty="0">
                <a:solidFill>
                  <a:srgbClr val="963668"/>
                </a:solidFill>
                <a:latin typeface="Kristen ITC" panose="03050502040202030202" pitchFamily="66" charset="0"/>
              </a:rPr>
              <a:t>     </a:t>
            </a:r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naptára</a:t>
            </a:r>
            <a:endParaRPr lang="en-GB" sz="2400" dirty="0">
              <a:solidFill>
                <a:srgbClr val="963668"/>
              </a:solidFill>
              <a:latin typeface="Kristen ITC" panose="03050502040202030202" pitchFamily="66" charset="0"/>
            </a:endParaRPr>
          </a:p>
          <a:p>
            <a:pPr algn="ctr"/>
            <a:endParaRPr lang="en-GB" sz="2000" dirty="0">
              <a:latin typeface="Kristen ITC" panose="03050502040202030202" pitchFamily="66" charset="0"/>
            </a:endParaRPr>
          </a:p>
          <a:p>
            <a:pPr algn="ctr"/>
            <a:r>
              <a:rPr lang="hu-HU" sz="4000" dirty="0" smtClean="0">
                <a:solidFill>
                  <a:srgbClr val="FF0000"/>
                </a:solidFill>
                <a:latin typeface="Kristen ITC" panose="03050502040202030202" pitchFamily="66" charset="0"/>
              </a:rPr>
              <a:t>Március</a:t>
            </a:r>
            <a:endParaRPr lang="en-GB" sz="4000" dirty="0">
              <a:solidFill>
                <a:srgbClr val="FF0000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383829"/>
              </p:ext>
            </p:extLst>
          </p:nvPr>
        </p:nvGraphicFramePr>
        <p:xfrm>
          <a:off x="776176" y="1977661"/>
          <a:ext cx="5507664" cy="686153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753832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xmlns="" val="68355821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pic>
        <p:nvPicPr>
          <p:cNvPr id="5" name="Picture 4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77" y="208503"/>
            <a:ext cx="1289383" cy="125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05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7" y="208505"/>
            <a:ext cx="1124689" cy="15455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0460" y="288765"/>
            <a:ext cx="4019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Születésnapok </a:t>
            </a:r>
            <a:r>
              <a:rPr lang="en-GB" sz="2400" dirty="0">
                <a:solidFill>
                  <a:srgbClr val="963668"/>
                </a:solidFill>
                <a:latin typeface="Kristen ITC" panose="03050502040202030202" pitchFamily="66" charset="0"/>
              </a:rPr>
              <a:t>     </a:t>
            </a:r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naptára</a:t>
            </a:r>
            <a:endParaRPr lang="en-GB" sz="2400" dirty="0">
              <a:solidFill>
                <a:srgbClr val="963668"/>
              </a:solidFill>
              <a:latin typeface="Kristen ITC" panose="03050502040202030202" pitchFamily="66" charset="0"/>
            </a:endParaRPr>
          </a:p>
          <a:p>
            <a:pPr algn="ctr"/>
            <a:endParaRPr lang="en-GB" sz="2000" dirty="0">
              <a:latin typeface="Kristen ITC" panose="03050502040202030202" pitchFamily="66" charset="0"/>
            </a:endParaRPr>
          </a:p>
          <a:p>
            <a:pPr algn="ctr"/>
            <a:r>
              <a:rPr lang="hu-HU" sz="4000" dirty="0" smtClean="0">
                <a:solidFill>
                  <a:srgbClr val="7030A0"/>
                </a:solidFill>
                <a:latin typeface="Kristen ITC" panose="03050502040202030202" pitchFamily="66" charset="0"/>
              </a:rPr>
              <a:t>Április</a:t>
            </a:r>
            <a:endParaRPr lang="en-GB" sz="4000" dirty="0">
              <a:solidFill>
                <a:srgbClr val="7030A0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804888"/>
              </p:ext>
            </p:extLst>
          </p:nvPr>
        </p:nvGraphicFramePr>
        <p:xfrm>
          <a:off x="776176" y="1977661"/>
          <a:ext cx="5507664" cy="686153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753832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xmlns="" val="68355821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pic>
        <p:nvPicPr>
          <p:cNvPr id="5" name="Picture 4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77" y="208503"/>
            <a:ext cx="1289383" cy="125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42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7" y="208505"/>
            <a:ext cx="1124689" cy="15455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0460" y="288765"/>
            <a:ext cx="4019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Születésnapok </a:t>
            </a:r>
            <a:r>
              <a:rPr lang="en-GB" sz="2400" dirty="0">
                <a:solidFill>
                  <a:srgbClr val="963668"/>
                </a:solidFill>
                <a:latin typeface="Kristen ITC" panose="03050502040202030202" pitchFamily="66" charset="0"/>
              </a:rPr>
              <a:t>     </a:t>
            </a:r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naptára</a:t>
            </a:r>
            <a:endParaRPr lang="en-GB" sz="2400" dirty="0">
              <a:solidFill>
                <a:srgbClr val="963668"/>
              </a:solidFill>
              <a:latin typeface="Kristen ITC" panose="03050502040202030202" pitchFamily="66" charset="0"/>
            </a:endParaRPr>
          </a:p>
          <a:p>
            <a:pPr algn="ctr"/>
            <a:endParaRPr lang="en-GB" sz="2000" dirty="0">
              <a:latin typeface="Kristen ITC" panose="03050502040202030202" pitchFamily="66" charset="0"/>
            </a:endParaRPr>
          </a:p>
          <a:p>
            <a:pPr algn="ctr"/>
            <a:r>
              <a:rPr lang="hu-HU" sz="4000" dirty="0" smtClean="0">
                <a:solidFill>
                  <a:srgbClr val="D97DE3"/>
                </a:solidFill>
                <a:latin typeface="Kristen ITC" panose="03050502040202030202" pitchFamily="66" charset="0"/>
              </a:rPr>
              <a:t>Május</a:t>
            </a:r>
            <a:endParaRPr lang="en-GB" sz="4000" dirty="0">
              <a:solidFill>
                <a:srgbClr val="D97DE3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998169"/>
              </p:ext>
            </p:extLst>
          </p:nvPr>
        </p:nvGraphicFramePr>
        <p:xfrm>
          <a:off x="776176" y="1977661"/>
          <a:ext cx="5507664" cy="686153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753832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xmlns="" val="68355821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pic>
        <p:nvPicPr>
          <p:cNvPr id="5" name="Picture 4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77" y="208503"/>
            <a:ext cx="1289383" cy="125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083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7" y="208505"/>
            <a:ext cx="1124689" cy="15455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0460" y="288765"/>
            <a:ext cx="4019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Születésnapok </a:t>
            </a:r>
            <a:r>
              <a:rPr lang="en-GB" sz="2400" dirty="0">
                <a:solidFill>
                  <a:srgbClr val="963668"/>
                </a:solidFill>
                <a:latin typeface="Kristen ITC" panose="03050502040202030202" pitchFamily="66" charset="0"/>
              </a:rPr>
              <a:t>     </a:t>
            </a:r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naptára</a:t>
            </a:r>
            <a:endParaRPr lang="en-GB" sz="2400" dirty="0">
              <a:solidFill>
                <a:srgbClr val="963668"/>
              </a:solidFill>
              <a:latin typeface="Kristen ITC" panose="03050502040202030202" pitchFamily="66" charset="0"/>
            </a:endParaRPr>
          </a:p>
          <a:p>
            <a:pPr algn="ctr"/>
            <a:endParaRPr lang="en-GB" sz="2000" dirty="0">
              <a:latin typeface="Kristen ITC" panose="03050502040202030202" pitchFamily="66" charset="0"/>
            </a:endParaRPr>
          </a:p>
          <a:p>
            <a:pPr algn="ctr"/>
            <a:r>
              <a:rPr lang="hu-HU" sz="4000" dirty="0" smtClean="0">
                <a:solidFill>
                  <a:srgbClr val="70B9DA"/>
                </a:solidFill>
                <a:latin typeface="Kristen ITC" panose="03050502040202030202" pitchFamily="66" charset="0"/>
              </a:rPr>
              <a:t>Június</a:t>
            </a:r>
            <a:endParaRPr lang="en-GB" sz="4000" dirty="0">
              <a:solidFill>
                <a:srgbClr val="70B9DA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073261"/>
              </p:ext>
            </p:extLst>
          </p:nvPr>
        </p:nvGraphicFramePr>
        <p:xfrm>
          <a:off x="776176" y="1977661"/>
          <a:ext cx="5507664" cy="686153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53832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xmlns="" val="68355821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pic>
        <p:nvPicPr>
          <p:cNvPr id="5" name="Picture 4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77" y="208503"/>
            <a:ext cx="1289383" cy="125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432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7" y="208505"/>
            <a:ext cx="1124689" cy="15455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0460" y="288765"/>
            <a:ext cx="4019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Születésnapok </a:t>
            </a:r>
            <a:r>
              <a:rPr lang="en-GB" sz="2400" dirty="0">
                <a:solidFill>
                  <a:srgbClr val="963668"/>
                </a:solidFill>
                <a:latin typeface="Kristen ITC" panose="03050502040202030202" pitchFamily="66" charset="0"/>
              </a:rPr>
              <a:t>     </a:t>
            </a:r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naptára</a:t>
            </a:r>
            <a:endParaRPr lang="en-GB" sz="2400" dirty="0">
              <a:solidFill>
                <a:srgbClr val="963668"/>
              </a:solidFill>
              <a:latin typeface="Kristen ITC" panose="03050502040202030202" pitchFamily="66" charset="0"/>
            </a:endParaRPr>
          </a:p>
          <a:p>
            <a:pPr algn="ctr"/>
            <a:endParaRPr lang="en-GB" sz="2000" dirty="0">
              <a:latin typeface="Kristen ITC" panose="03050502040202030202" pitchFamily="66" charset="0"/>
            </a:endParaRPr>
          </a:p>
          <a:p>
            <a:pPr algn="ctr"/>
            <a:r>
              <a:rPr lang="hu-HU" sz="4000" dirty="0" smtClean="0">
                <a:solidFill>
                  <a:srgbClr val="706BD7"/>
                </a:solidFill>
                <a:latin typeface="Kristen ITC" panose="03050502040202030202" pitchFamily="66" charset="0"/>
              </a:rPr>
              <a:t>Július</a:t>
            </a:r>
            <a:endParaRPr lang="en-GB" sz="4000" dirty="0">
              <a:solidFill>
                <a:srgbClr val="706BD7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191911"/>
              </p:ext>
            </p:extLst>
          </p:nvPr>
        </p:nvGraphicFramePr>
        <p:xfrm>
          <a:off x="776176" y="1977661"/>
          <a:ext cx="5507664" cy="686153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53832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xmlns="" val="68355821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pic>
        <p:nvPicPr>
          <p:cNvPr id="5" name="Picture 4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77" y="208503"/>
            <a:ext cx="1289383" cy="125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11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7" y="208505"/>
            <a:ext cx="1124689" cy="15455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0460" y="288765"/>
            <a:ext cx="40191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Születésnapok </a:t>
            </a:r>
            <a:r>
              <a:rPr lang="en-GB" sz="2400" dirty="0">
                <a:solidFill>
                  <a:srgbClr val="963668"/>
                </a:solidFill>
                <a:latin typeface="Kristen ITC" panose="03050502040202030202" pitchFamily="66" charset="0"/>
              </a:rPr>
              <a:t>     </a:t>
            </a:r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naptára</a:t>
            </a:r>
            <a:endParaRPr lang="en-GB" sz="2400" dirty="0">
              <a:solidFill>
                <a:srgbClr val="963668"/>
              </a:solidFill>
              <a:latin typeface="Kristen ITC" panose="03050502040202030202" pitchFamily="66" charset="0"/>
            </a:endParaRPr>
          </a:p>
          <a:p>
            <a:pPr algn="ctr"/>
            <a:r>
              <a:rPr lang="hu-HU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Kristen ITC" panose="03050502040202030202" pitchFamily="66" charset="0"/>
              </a:rPr>
              <a:t>Augusztus</a:t>
            </a:r>
            <a:endParaRPr lang="en-GB" sz="4000" dirty="0">
              <a:solidFill>
                <a:schemeClr val="accent6">
                  <a:lumMod val="60000"/>
                  <a:lumOff val="40000"/>
                </a:schemeClr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40176"/>
              </p:ext>
            </p:extLst>
          </p:nvPr>
        </p:nvGraphicFramePr>
        <p:xfrm>
          <a:off x="776176" y="1977661"/>
          <a:ext cx="5507664" cy="686153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753832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xmlns="" val="68355821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pic>
        <p:nvPicPr>
          <p:cNvPr id="5" name="Picture 4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77" y="208503"/>
            <a:ext cx="1289383" cy="125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689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567" y="208505"/>
            <a:ext cx="1124689" cy="15455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0460" y="288765"/>
            <a:ext cx="4019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Születésnapok </a:t>
            </a:r>
            <a:r>
              <a:rPr lang="en-GB" sz="2400" dirty="0">
                <a:solidFill>
                  <a:srgbClr val="963668"/>
                </a:solidFill>
                <a:latin typeface="Kristen ITC" panose="03050502040202030202" pitchFamily="66" charset="0"/>
              </a:rPr>
              <a:t>     </a:t>
            </a:r>
            <a:r>
              <a:rPr lang="hu-HU" sz="2400" dirty="0">
                <a:solidFill>
                  <a:srgbClr val="963668"/>
                </a:solidFill>
                <a:latin typeface="Kristen ITC" panose="03050502040202030202" pitchFamily="66" charset="0"/>
              </a:rPr>
              <a:t>naptára</a:t>
            </a:r>
            <a:endParaRPr lang="en-GB" sz="2400" dirty="0">
              <a:solidFill>
                <a:srgbClr val="963668"/>
              </a:solidFill>
              <a:latin typeface="Kristen ITC" panose="03050502040202030202" pitchFamily="66" charset="0"/>
            </a:endParaRPr>
          </a:p>
          <a:p>
            <a:pPr algn="ctr"/>
            <a:endParaRPr lang="en-GB" sz="2000" dirty="0">
              <a:latin typeface="Kristen ITC" panose="03050502040202030202" pitchFamily="66" charset="0"/>
            </a:endParaRPr>
          </a:p>
          <a:p>
            <a:pPr algn="ctr"/>
            <a:r>
              <a:rPr lang="hu-HU" sz="4000" dirty="0" smtClean="0">
                <a:solidFill>
                  <a:srgbClr val="FF0000"/>
                </a:solidFill>
                <a:latin typeface="Kristen ITC" panose="03050502040202030202" pitchFamily="66" charset="0"/>
              </a:rPr>
              <a:t>Szeptember</a:t>
            </a:r>
            <a:endParaRPr lang="en-GB" sz="4000" dirty="0">
              <a:solidFill>
                <a:srgbClr val="FF0000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560623"/>
              </p:ext>
            </p:extLst>
          </p:nvPr>
        </p:nvGraphicFramePr>
        <p:xfrm>
          <a:off x="776176" y="1977661"/>
          <a:ext cx="5507664" cy="686153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753832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xmlns="" val="68355821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pic>
        <p:nvPicPr>
          <p:cNvPr id="5" name="Picture 4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77" y="208503"/>
            <a:ext cx="1289383" cy="125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79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36</Words>
  <Application>Microsoft Office PowerPoint</Application>
  <PresentationFormat>Diavetítés a képernyőre (4:3 oldalarány)</PresentationFormat>
  <Paragraphs>35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Kristen ITC</vt:lpstr>
      <vt:lpstr>Office Theme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Zsuzsanna Kovacs-Biro</dc:creator>
  <cp:lastModifiedBy>Bea</cp:lastModifiedBy>
  <cp:revision>11</cp:revision>
  <dcterms:created xsi:type="dcterms:W3CDTF">2016-12-14T10:44:24Z</dcterms:created>
  <dcterms:modified xsi:type="dcterms:W3CDTF">2017-12-27T22:06:15Z</dcterms:modified>
</cp:coreProperties>
</file>