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10059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93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53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98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4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51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42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62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57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03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83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8F70-F872-4701-9154-982284DD2841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1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9E4E3EF-429A-4152-9156-78299AD307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991"/>
          <a:stretch/>
        </p:blipFill>
        <p:spPr>
          <a:xfrm>
            <a:off x="132642" y="608064"/>
            <a:ext cx="4293326" cy="58127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A000E83-137E-466C-B38C-7D7BF66FECA2}"/>
              </a:ext>
            </a:extLst>
          </p:cNvPr>
          <p:cNvSpPr txBox="1"/>
          <p:nvPr/>
        </p:nvSpPr>
        <p:spPr>
          <a:xfrm>
            <a:off x="118396" y="608062"/>
            <a:ext cx="429902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IMÁDSÁG A ROSSZ HANGULATRÓL</a:t>
            </a:r>
            <a:endParaRPr lang="hu-HU" sz="1400" dirty="0"/>
          </a:p>
          <a:p>
            <a:pPr algn="ctr"/>
            <a:r>
              <a:rPr lang="hu-HU" sz="1400" b="1" dirty="0"/>
              <a:t> </a:t>
            </a:r>
            <a:endParaRPr lang="hu-HU" sz="1400" dirty="0"/>
          </a:p>
          <a:p>
            <a:pPr algn="ctr"/>
            <a:r>
              <a:rPr lang="hu-HU" sz="1400" dirty="0"/>
              <a:t>Uram!</a:t>
            </a:r>
          </a:p>
          <a:p>
            <a:pPr algn="ctr"/>
            <a:r>
              <a:rPr lang="hu-HU" sz="1400" dirty="0"/>
              <a:t> </a:t>
            </a:r>
          </a:p>
          <a:p>
            <a:pPr algn="ctr"/>
            <a:r>
              <a:rPr lang="hu-HU" sz="1400" dirty="0"/>
              <a:t>Kérlek, segíts Rád gondolni, amikor rosszkedvű vagyok! </a:t>
            </a:r>
          </a:p>
          <a:p>
            <a:pPr algn="ctr"/>
            <a:r>
              <a:rPr lang="hu-HU" sz="1400" dirty="0"/>
              <a:t>Rád, Aki a kékségen túl, oly messze élsz, </a:t>
            </a:r>
          </a:p>
          <a:p>
            <a:pPr algn="ctr"/>
            <a:r>
              <a:rPr lang="hu-HU" sz="1400" dirty="0"/>
              <a:t>és mégis olyan közel vagy hozzám. </a:t>
            </a:r>
          </a:p>
          <a:p>
            <a:pPr algn="ctr"/>
            <a:r>
              <a:rPr lang="hu-HU" sz="1400" dirty="0"/>
              <a:t>Te mindig velem vagy, még ha nem érzem is.  </a:t>
            </a:r>
          </a:p>
          <a:p>
            <a:pPr algn="ctr"/>
            <a:r>
              <a:rPr lang="hu-HU" sz="1400" dirty="0"/>
              <a:t>Amikor minden komornak tűnik körülöttem. </a:t>
            </a:r>
          </a:p>
          <a:p>
            <a:pPr algn="ctr"/>
            <a:r>
              <a:rPr lang="hu-HU" sz="1400" dirty="0"/>
              <a:t>Sötétségben vagyok, mint egy mély veremben, vagy egy kút mélyén. </a:t>
            </a:r>
          </a:p>
          <a:p>
            <a:pPr algn="ctr"/>
            <a:r>
              <a:rPr lang="hu-HU" sz="1400" dirty="0"/>
              <a:t>Mint a tenger mélységes fenekén, ahová nem ér el a fény.</a:t>
            </a:r>
          </a:p>
          <a:p>
            <a:pPr algn="ctr"/>
            <a:r>
              <a:rPr lang="hu-HU" sz="1400" dirty="0"/>
              <a:t>Tudom, hogy Te vagy a Világosság.</a:t>
            </a:r>
          </a:p>
          <a:p>
            <a:pPr algn="ctr"/>
            <a:r>
              <a:rPr lang="hu-HU" sz="1400" dirty="0"/>
              <a:t>A sötétkék a Te megváltoztathatatlan törvényed színe. </a:t>
            </a:r>
          </a:p>
          <a:p>
            <a:pPr algn="ctr"/>
            <a:r>
              <a:rPr lang="hu-HU" sz="1400" dirty="0"/>
              <a:t>Köszönöm, hogy Te soha nem változol, még akkor sem,</a:t>
            </a:r>
          </a:p>
          <a:p>
            <a:pPr algn="ctr"/>
            <a:r>
              <a:rPr lang="hu-HU" sz="1400" dirty="0"/>
              <a:t>ha körülöttem minden változik és kiszámíthatatlan. </a:t>
            </a:r>
          </a:p>
          <a:p>
            <a:pPr algn="ctr"/>
            <a:r>
              <a:rPr lang="hu-HU" sz="1400" dirty="0"/>
              <a:t>Amikor a kék égre nézek, tudom, hogy Te ott vagy, és itt is vagy.</a:t>
            </a:r>
          </a:p>
          <a:p>
            <a:pPr algn="ctr"/>
            <a:r>
              <a:rPr lang="hu-HU" sz="1400" dirty="0"/>
              <a:t>Köszönöm, hogy az Istenem vagy! Köszönöm a barátaimat!  </a:t>
            </a:r>
          </a:p>
          <a:p>
            <a:pPr algn="ctr"/>
            <a:r>
              <a:rPr lang="hu-HU" sz="1400" dirty="0"/>
              <a:t>Köszönöm neked Jézust! </a:t>
            </a:r>
          </a:p>
          <a:p>
            <a:pPr algn="ctr"/>
            <a:r>
              <a:rPr lang="hu-HU" sz="1400" dirty="0"/>
              <a:t>Köszönöm a szomorúságot!</a:t>
            </a:r>
          </a:p>
          <a:p>
            <a:pPr algn="ctr"/>
            <a:r>
              <a:rPr lang="hu-HU" sz="1400" dirty="0"/>
              <a:t> </a:t>
            </a:r>
          </a:p>
          <a:p>
            <a:pPr algn="ctr"/>
            <a:r>
              <a:rPr lang="hu-HU" sz="1400" dirty="0"/>
              <a:t>Jézus nevében</a:t>
            </a:r>
          </a:p>
          <a:p>
            <a:pPr algn="ctr"/>
            <a:r>
              <a:rPr lang="hu-HU" sz="1400" dirty="0"/>
              <a:t>Ámen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86BD456-B92D-4D56-AE69-F8E786416642}"/>
              </a:ext>
            </a:extLst>
          </p:cNvPr>
          <p:cNvSpPr/>
          <p:nvPr/>
        </p:nvSpPr>
        <p:spPr>
          <a:xfrm>
            <a:off x="13463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11382137-12DF-4B39-B601-2EC7DDB35F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991"/>
          <a:stretch/>
        </p:blipFill>
        <p:spPr>
          <a:xfrm>
            <a:off x="4691828" y="608063"/>
            <a:ext cx="4293326" cy="58127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82E1D3B-2A95-4F38-B586-47FAC930A7E4}"/>
              </a:ext>
            </a:extLst>
          </p:cNvPr>
          <p:cNvSpPr/>
          <p:nvPr/>
        </p:nvSpPr>
        <p:spPr>
          <a:xfrm>
            <a:off x="467957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89A196E-CB64-474D-8ED7-232DAFEE6B11}"/>
              </a:ext>
            </a:extLst>
          </p:cNvPr>
          <p:cNvSpPr txBox="1"/>
          <p:nvPr/>
        </p:nvSpPr>
        <p:spPr>
          <a:xfrm>
            <a:off x="4679578" y="608062"/>
            <a:ext cx="4298453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IMÁDSÁG A ROSSZ HANGULATRÓL</a:t>
            </a:r>
            <a:endParaRPr lang="hu-HU" sz="1400" dirty="0"/>
          </a:p>
          <a:p>
            <a:pPr algn="ctr"/>
            <a:r>
              <a:rPr lang="hu-HU" sz="1400" b="1" dirty="0"/>
              <a:t> </a:t>
            </a:r>
            <a:endParaRPr lang="hu-HU" sz="1400" dirty="0"/>
          </a:p>
          <a:p>
            <a:pPr algn="ctr"/>
            <a:r>
              <a:rPr lang="hu-HU" sz="1400" dirty="0"/>
              <a:t>Uram!</a:t>
            </a:r>
          </a:p>
          <a:p>
            <a:pPr algn="ctr"/>
            <a:r>
              <a:rPr lang="hu-HU" sz="1400" dirty="0"/>
              <a:t> </a:t>
            </a:r>
          </a:p>
          <a:p>
            <a:pPr algn="ctr"/>
            <a:r>
              <a:rPr lang="hu-HU" sz="1400" dirty="0"/>
              <a:t>Kérlek, segíts Rád gondolni, amikor rosszkedvű vagyok! </a:t>
            </a:r>
          </a:p>
          <a:p>
            <a:pPr algn="ctr"/>
            <a:r>
              <a:rPr lang="hu-HU" sz="1400" dirty="0"/>
              <a:t>Rád, Aki a kékségen túl, oly messze élsz, </a:t>
            </a:r>
          </a:p>
          <a:p>
            <a:pPr algn="ctr"/>
            <a:r>
              <a:rPr lang="hu-HU" sz="1400" dirty="0"/>
              <a:t>és mégis olyan közel vagy hozzám. </a:t>
            </a:r>
          </a:p>
          <a:p>
            <a:pPr algn="ctr"/>
            <a:r>
              <a:rPr lang="hu-HU" sz="1400" dirty="0"/>
              <a:t>Te mindig velem vagy, még ha nem érzem is.  </a:t>
            </a:r>
          </a:p>
          <a:p>
            <a:pPr algn="ctr"/>
            <a:r>
              <a:rPr lang="hu-HU" sz="1400" dirty="0"/>
              <a:t>Amikor minden komornak tűnik körülöttem. </a:t>
            </a:r>
          </a:p>
          <a:p>
            <a:pPr algn="ctr"/>
            <a:r>
              <a:rPr lang="hu-HU" sz="1400" dirty="0"/>
              <a:t>Sötétségben vagyok, mint egy mély veremben, vagy egy kút mélyén. </a:t>
            </a:r>
          </a:p>
          <a:p>
            <a:pPr algn="ctr"/>
            <a:r>
              <a:rPr lang="hu-HU" sz="1400" dirty="0"/>
              <a:t>Mint a tenger mélységes fenekén, ahová nem ér el a fény.</a:t>
            </a:r>
          </a:p>
          <a:p>
            <a:pPr algn="ctr"/>
            <a:r>
              <a:rPr lang="hu-HU" sz="1400" dirty="0"/>
              <a:t>Tudom, hogy Te vagy a Világosság.</a:t>
            </a:r>
          </a:p>
          <a:p>
            <a:pPr algn="ctr"/>
            <a:r>
              <a:rPr lang="hu-HU" sz="1400" dirty="0"/>
              <a:t>A sötétkék a Te megváltoztathatatlan törvényed színe. </a:t>
            </a:r>
          </a:p>
          <a:p>
            <a:pPr algn="ctr"/>
            <a:r>
              <a:rPr lang="hu-HU" sz="1400" dirty="0"/>
              <a:t>Köszönöm, hogy Te soha nem változol, még akkor sem,</a:t>
            </a:r>
          </a:p>
          <a:p>
            <a:pPr algn="ctr"/>
            <a:r>
              <a:rPr lang="hu-HU" sz="1400" dirty="0"/>
              <a:t>ha körülöttem minden változik és kiszámíthatatlan. </a:t>
            </a:r>
          </a:p>
          <a:p>
            <a:pPr algn="ctr"/>
            <a:r>
              <a:rPr lang="hu-HU" sz="1400" dirty="0"/>
              <a:t>Amikor a kék égre nézek, tudom, hogy Te ott vagy, és itt is vagy.</a:t>
            </a:r>
          </a:p>
          <a:p>
            <a:pPr algn="ctr"/>
            <a:r>
              <a:rPr lang="hu-HU" sz="1400" dirty="0"/>
              <a:t>Köszönöm, hogy az Istenem vagy! Köszönöm a barátaimat!  </a:t>
            </a:r>
          </a:p>
          <a:p>
            <a:pPr algn="ctr"/>
            <a:r>
              <a:rPr lang="hu-HU" sz="1400" dirty="0"/>
              <a:t>Köszönöm neked Jézust! </a:t>
            </a:r>
          </a:p>
          <a:p>
            <a:pPr algn="ctr"/>
            <a:r>
              <a:rPr lang="hu-HU" sz="1400" dirty="0"/>
              <a:t>Köszönöm a szomorúságot!</a:t>
            </a:r>
          </a:p>
          <a:p>
            <a:pPr algn="ctr"/>
            <a:r>
              <a:rPr lang="hu-HU" sz="1400" dirty="0"/>
              <a:t> </a:t>
            </a:r>
          </a:p>
          <a:p>
            <a:pPr algn="ctr"/>
            <a:r>
              <a:rPr lang="hu-HU" sz="1400" dirty="0"/>
              <a:t>Jézus nevében</a:t>
            </a:r>
          </a:p>
          <a:p>
            <a:pPr algn="ctr"/>
            <a:r>
              <a:rPr lang="hu-HU" sz="1400" dirty="0"/>
              <a:t>Ámen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7B2BC3E-13A4-42FA-BA4D-DD3B58E2BDBD}"/>
              </a:ext>
            </a:extLst>
          </p:cNvPr>
          <p:cNvSpPr txBox="1"/>
          <p:nvPr/>
        </p:nvSpPr>
        <p:spPr>
          <a:xfrm>
            <a:off x="2486826" y="8544"/>
            <a:ext cx="395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Lesson 6. </a:t>
            </a:r>
            <a:r>
              <a:rPr lang="en-GB"/>
              <a:t>Giveaway cards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11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327</TotalTime>
  <Words>13</Words>
  <Application>Microsoft Office PowerPoint</Application>
  <PresentationFormat>Diavetítés a képernyőre (4:3 oldalarány)</PresentationFormat>
  <Paragraphs>45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13</cp:revision>
  <cp:lastPrinted>2019-02-13T10:27:59Z</cp:lastPrinted>
  <dcterms:created xsi:type="dcterms:W3CDTF">2019-02-13T08:56:41Z</dcterms:created>
  <dcterms:modified xsi:type="dcterms:W3CDTF">2020-03-22T17:31:04Z</dcterms:modified>
</cp:coreProperties>
</file>