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355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949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778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973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741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258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914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735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875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2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56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BC01A-3C96-4635-B656-9C2EF15E1C02}" type="datetimeFigureOut">
              <a:rPr lang="en-GB" smtClean="0"/>
              <a:t>28/11/2016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473CE-9C2C-49B2-9F70-9B9CA0F789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023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72" y="579119"/>
            <a:ext cx="4158343" cy="58216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5800" y="672859"/>
            <a:ext cx="4368391" cy="5727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77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5542"/>
            <a:ext cx="4323692" cy="56061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6736" y="805541"/>
            <a:ext cx="4033688" cy="5606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424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242" y="668301"/>
            <a:ext cx="3173188" cy="566640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82886" y="824653"/>
            <a:ext cx="4412435" cy="5510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258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135" y="975177"/>
            <a:ext cx="3653117" cy="51752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2932" y="975177"/>
            <a:ext cx="3318910" cy="5175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156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82" y="779896"/>
            <a:ext cx="3654563" cy="532699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/>
          <a:srcRect l="5657" r="7615"/>
          <a:stretch/>
        </p:blipFill>
        <p:spPr>
          <a:xfrm>
            <a:off x="4474243" y="779896"/>
            <a:ext cx="4619981" cy="5326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284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Zsuzsanna Kovacs-Biro</dc:creator>
  <cp:lastModifiedBy>Zsuzsanna Kovacs-Biro</cp:lastModifiedBy>
  <cp:revision>4</cp:revision>
  <dcterms:created xsi:type="dcterms:W3CDTF">2016-11-28T08:49:36Z</dcterms:created>
  <dcterms:modified xsi:type="dcterms:W3CDTF">2016-11-28T08:58:51Z</dcterms:modified>
</cp:coreProperties>
</file>