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2"/>
  </p:sldMasterIdLst>
  <p:notesMasterIdLst>
    <p:notesMasterId r:id="rId9"/>
  </p:notesMasterIdLst>
  <p:handoutMasterIdLst>
    <p:handoutMasterId r:id="rId10"/>
  </p:handoutMasterIdLst>
  <p:sldIdLst>
    <p:sldId id="263" r:id="rId3"/>
    <p:sldId id="283" r:id="rId4"/>
    <p:sldId id="282" r:id="rId5"/>
    <p:sldId id="268" r:id="rId6"/>
    <p:sldId id="272" r:id="rId7"/>
    <p:sldId id="273"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80" autoAdjust="0"/>
    <p:restoredTop sz="64692" autoAdjust="0"/>
  </p:normalViewPr>
  <p:slideViewPr>
    <p:cSldViewPr>
      <p:cViewPr varScale="1">
        <p:scale>
          <a:sx n="53" d="100"/>
          <a:sy n="53" d="100"/>
        </p:scale>
        <p:origin x="475" y="62"/>
      </p:cViewPr>
      <p:guideLst/>
    </p:cSldViewPr>
  </p:slideViewPr>
  <p:notesTextViewPr>
    <p:cViewPr>
      <p:scale>
        <a:sx n="1" d="1"/>
        <a:sy n="1" d="1"/>
      </p:scale>
      <p:origin x="0" y="0"/>
    </p:cViewPr>
  </p:notesTextViewPr>
  <p:notesViewPr>
    <p:cSldViewPr>
      <p:cViewPr varScale="1">
        <p:scale>
          <a:sx n="95" d="100"/>
          <a:sy n="95" d="100"/>
        </p:scale>
        <p:origin x="3582"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viewProps" Target="viewProps.xml"/><Relationship Id="rId2" Type="http://schemas.openxmlformats.org/officeDocument/2006/relationships/slideMaster" Target="slideMasters/slideMaster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presProps" Target="presProps.xml"/><Relationship Id="rId5" Type="http://schemas.openxmlformats.org/officeDocument/2006/relationships/slide" Target="slides/slide3.xml"/><Relationship Id="rId10"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notesMaster" Target="notesMasters/notes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3B91161-8FD7-445B-927D-7C9E1A250AAE}" type="datetimeFigureOut">
              <a:rPr lang="en-US" smtClean="0"/>
              <a:t>3/29/2020</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1CCCBEA-30B3-4952-9282-0C36E98AE902}" type="slidenum">
              <a:rPr lang="en-US" smtClean="0"/>
              <a:t>‹#›</a:t>
            </a:fld>
            <a:endParaRPr lang="en-US"/>
          </a:p>
        </p:txBody>
      </p:sp>
    </p:spTree>
    <p:extLst>
      <p:ext uri="{BB962C8B-B14F-4D97-AF65-F5344CB8AC3E}">
        <p14:creationId xmlns:p14="http://schemas.microsoft.com/office/powerpoint/2010/main" val="42060465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25A0B7B-D2D9-49A6-846A-754EBE5BB9D0}" type="datetimeFigureOut">
              <a:rPr lang="en-US" smtClean="0"/>
              <a:t>3/29/2020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6EE93FC-2F22-4915-9D81-9DFB886E47CC}" type="slidenum">
              <a:rPr lang="en-US" smtClean="0"/>
              <a:t>‹#›</a:t>
            </a:fld>
            <a:endParaRPr lang="en-US"/>
          </a:p>
        </p:txBody>
      </p:sp>
    </p:spTree>
    <p:extLst>
      <p:ext uri="{BB962C8B-B14F-4D97-AF65-F5344CB8AC3E}">
        <p14:creationId xmlns:p14="http://schemas.microsoft.com/office/powerpoint/2010/main" val="33992506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MIELŐTT ELKEZDJÜK: </a:t>
            </a:r>
            <a:endParaRPr lang="hu-HU" sz="1200" kern="1200" dirty="0" smtClean="0">
              <a:solidFill>
                <a:schemeClr val="tx1"/>
              </a:solidFill>
              <a:effectLst/>
              <a:latin typeface="+mn-lt"/>
              <a:ea typeface="+mn-ea"/>
              <a:cs typeface="+mn-cs"/>
            </a:endParaRPr>
          </a:p>
          <a:p>
            <a:pPr lvl="0"/>
            <a:r>
              <a:rPr lang="hu-HU" sz="1200" kern="1200" dirty="0" smtClean="0">
                <a:solidFill>
                  <a:schemeClr val="tx1"/>
                </a:solidFill>
                <a:effectLst/>
                <a:latin typeface="+mn-lt"/>
                <a:ea typeface="+mn-ea"/>
                <a:cs typeface="+mn-cs"/>
              </a:rPr>
              <a:t>Imádságos szívvel olvassuk el a tanulmányt legalább kétszer.  </a:t>
            </a:r>
          </a:p>
          <a:p>
            <a:pPr lvl="0"/>
            <a:r>
              <a:rPr lang="hu-HU" sz="1200" kern="1200" dirty="0" smtClean="0">
                <a:solidFill>
                  <a:schemeClr val="tx1"/>
                </a:solidFill>
                <a:effectLst/>
                <a:latin typeface="+mn-lt"/>
                <a:ea typeface="+mn-ea"/>
                <a:cs typeface="+mn-cs"/>
              </a:rPr>
              <a:t>Gyűjtsünk össze minden anyagot, amire a szekciókban szükségünk lesz.</a:t>
            </a:r>
          </a:p>
          <a:p>
            <a:pPr lvl="0"/>
            <a:r>
              <a:rPr lang="hu-HU" sz="1200" kern="1200" dirty="0" smtClean="0">
                <a:solidFill>
                  <a:schemeClr val="tx1"/>
                </a:solidFill>
                <a:effectLst/>
                <a:latin typeface="+mn-lt"/>
                <a:ea typeface="+mn-ea"/>
                <a:cs typeface="+mn-cs"/>
              </a:rPr>
              <a:t>Dolgozzunk együtt valakivel a csoportból és tervezzük el, ki, melyik szekciót fogja vezetni!  </a:t>
            </a:r>
          </a:p>
          <a:p>
            <a:r>
              <a:rPr lang="hu-HU" sz="1200" kern="1200" dirty="0" smtClean="0">
                <a:solidFill>
                  <a:schemeClr val="tx1"/>
                </a:solidFill>
                <a:effectLst/>
                <a:latin typeface="+mn-lt"/>
                <a:ea typeface="+mn-ea"/>
                <a:cs typeface="+mn-cs"/>
              </a:rPr>
              <a:t> </a:t>
            </a:r>
          </a:p>
          <a:p>
            <a:r>
              <a:rPr lang="hu-HU" sz="1200" b="1" kern="1200" dirty="0" smtClean="0">
                <a:solidFill>
                  <a:schemeClr val="tx1"/>
                </a:solidFill>
                <a:effectLst/>
                <a:latin typeface="+mn-lt"/>
                <a:ea typeface="+mn-ea"/>
                <a:cs typeface="+mn-cs"/>
              </a:rPr>
              <a:t>A VEZETŐ SZEMÉLYES FELKÉSZÜLÉSE: </a:t>
            </a:r>
            <a:endParaRPr lang="hu-HU" sz="1200" kern="1200" dirty="0" smtClean="0">
              <a:solidFill>
                <a:schemeClr val="tx1"/>
              </a:solidFill>
              <a:effectLst/>
              <a:latin typeface="+mn-lt"/>
              <a:ea typeface="+mn-ea"/>
              <a:cs typeface="+mn-cs"/>
            </a:endParaRPr>
          </a:p>
          <a:p>
            <a:r>
              <a:rPr lang="hu-HU" sz="1200" b="1" kern="1200" dirty="0" smtClean="0">
                <a:solidFill>
                  <a:schemeClr val="tx1"/>
                </a:solidFill>
                <a:effectLst/>
                <a:latin typeface="+mn-lt"/>
                <a:ea typeface="+mn-ea"/>
                <a:cs typeface="+mn-cs"/>
              </a:rPr>
              <a:t>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Idézzünk fel egy alkalmat, amikor valóban boldognak éreztük magunkat! Eszünkbe jut olyan eset, amikor valaki tett értünk valamit, amitől igazán boldogok lettünk? Éreztük már boldognak magunkat, miután mi tettünk valamit másokért? Vagy éreztük már a békesség, vagy a szépség boldogságos pillanatát, amikor a barátainkkal együtt csináltunk valami szórakoztatót? Mit tett Isten értünk, ami valóban boldoggá tesz? Ha a Szentlélek arra indít, mondjuk el történetünket a foglalkozás elején, vagy az összefoglalási részben!  De mindenképpen használjuk a történet lelkesítő hatását a mai összejövetelen!</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6EE93FC-2F22-4915-9D81-9DFB886E47CC}" type="slidenum">
              <a:rPr lang="en-US" smtClean="0"/>
              <a:t>1</a:t>
            </a:fld>
            <a:endParaRPr lang="en-US"/>
          </a:p>
        </p:txBody>
      </p:sp>
    </p:spTree>
    <p:extLst>
      <p:ext uri="{BB962C8B-B14F-4D97-AF65-F5344CB8AC3E}">
        <p14:creationId xmlns:p14="http://schemas.microsoft.com/office/powerpoint/2010/main" val="26203639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ÜDVÖZLÉS ÉS IMÁDSÁG </a:t>
            </a:r>
          </a:p>
          <a:p>
            <a:endParaRPr lang="hu-HU" sz="1200" b="1"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Üdvözöljük a csoportot!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Ellenőrizzük, hogy mindenki magával hozta-e az imanaplóját! Kérdezzük meg, hogy mindenki átvette-e az előző foglalkozáson kiosztott igekutató feladatot. Felfedeztek-e valami újdonságot, vagy olyasmit, amit meg szeretnének osztani a csoporttal? Térjünk vissza az imanapló hátuljába feljegyzett imakérésekre is! Imádkozzunk majd értük a közös ima idején!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Ma azt fogjuk tanulmányozni, milyen tervet készített Isten a mi boldogságunk érdekében. Valaki azt mondta, azért hívják boldogságnak, (</a:t>
            </a:r>
            <a:r>
              <a:rPr lang="hu-HU" sz="1200" kern="1200" dirty="0" err="1" smtClean="0">
                <a:solidFill>
                  <a:schemeClr val="tx1"/>
                </a:solidFill>
                <a:effectLst/>
                <a:latin typeface="+mn-lt"/>
                <a:ea typeface="+mn-ea"/>
                <a:cs typeface="+mn-cs"/>
              </a:rPr>
              <a:t>happiness</a:t>
            </a:r>
            <a:r>
              <a:rPr lang="hu-HU" sz="1200" kern="1200" dirty="0" smtClean="0">
                <a:solidFill>
                  <a:schemeClr val="tx1"/>
                </a:solidFill>
                <a:effectLst/>
                <a:latin typeface="+mn-lt"/>
                <a:ea typeface="+mn-ea"/>
                <a:cs typeface="+mn-cs"/>
              </a:rPr>
              <a:t>), mert ez történik (</a:t>
            </a:r>
            <a:r>
              <a:rPr lang="hu-HU" sz="1200" kern="1200" dirty="0" err="1" smtClean="0">
                <a:solidFill>
                  <a:schemeClr val="tx1"/>
                </a:solidFill>
                <a:effectLst/>
                <a:latin typeface="+mn-lt"/>
                <a:ea typeface="+mn-ea"/>
                <a:cs typeface="+mn-cs"/>
              </a:rPr>
              <a:t>happens</a:t>
            </a:r>
            <a:r>
              <a:rPr lang="hu-HU" sz="1200" kern="1200" dirty="0" smtClean="0">
                <a:solidFill>
                  <a:schemeClr val="tx1"/>
                </a:solidFill>
                <a:effectLst/>
                <a:latin typeface="+mn-lt"/>
                <a:ea typeface="+mn-ea"/>
                <a:cs typeface="+mn-cs"/>
              </a:rPr>
              <a:t>) velünk, amikor valamit másképpen csinálunk. A jelenlegi kutatási eredmények szerint is azok a legboldogabb emberek, akik találnak olyanokat, akiken segíthetnek. Kutassuk hát együtt a boldogságot és lássuk, mit fedezhetünk fel erről a csodálatos érzésről, amit láthatóan mindenki szeretne elérni.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6EE93FC-2F22-4915-9D81-9DFB886E47CC}" type="slidenum">
              <a:rPr lang="en-US" smtClean="0"/>
              <a:t>2</a:t>
            </a:fld>
            <a:endParaRPr lang="en-US"/>
          </a:p>
        </p:txBody>
      </p:sp>
    </p:spTree>
    <p:extLst>
      <p:ext uri="{BB962C8B-B14F-4D97-AF65-F5344CB8AC3E}">
        <p14:creationId xmlns:p14="http://schemas.microsoft.com/office/powerpoint/2010/main" val="6826442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VIDEOKLIP A LECKE BEVEZETÉSÉHEZ</a:t>
            </a:r>
            <a:endParaRPr lang="hu-HU" sz="1200" kern="1200" dirty="0" smtClean="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GB" dirty="0"/>
              <a:t>https://www.sermonspice.com/product/59682/happiness</a:t>
            </a:r>
          </a:p>
          <a:p>
            <a:endParaRPr lang="en-GB" dirty="0"/>
          </a:p>
          <a:p>
            <a:endParaRPr lang="en-GB" dirty="0"/>
          </a:p>
        </p:txBody>
      </p:sp>
      <p:sp>
        <p:nvSpPr>
          <p:cNvPr id="4" name="Slide Number Placeholder 3"/>
          <p:cNvSpPr>
            <a:spLocks noGrp="1"/>
          </p:cNvSpPr>
          <p:nvPr>
            <p:ph type="sldNum" sz="quarter" idx="10"/>
          </p:nvPr>
        </p:nvSpPr>
        <p:spPr/>
        <p:txBody>
          <a:bodyPr/>
          <a:lstStyle/>
          <a:p>
            <a:fld id="{76EE93FC-2F22-4915-9D81-9DFB886E47CC}" type="slidenum">
              <a:rPr lang="en-US" smtClean="0"/>
              <a:t>3</a:t>
            </a:fld>
            <a:endParaRPr lang="en-US"/>
          </a:p>
        </p:txBody>
      </p:sp>
    </p:spTree>
    <p:extLst>
      <p:ext uri="{BB962C8B-B14F-4D97-AF65-F5344CB8AC3E}">
        <p14:creationId xmlns:p14="http://schemas.microsoft.com/office/powerpoint/2010/main" val="17430416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BEMELEGÍTÉS</a:t>
            </a:r>
          </a:p>
          <a:p>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Szükségünk lesz:</a:t>
            </a:r>
          </a:p>
          <a:p>
            <a:pPr lvl="0"/>
            <a:r>
              <a:rPr lang="hu-HU" sz="1200" kern="1200" dirty="0" smtClean="0">
                <a:solidFill>
                  <a:schemeClr val="tx1"/>
                </a:solidFill>
                <a:effectLst/>
                <a:latin typeface="+mn-lt"/>
                <a:ea typeface="+mn-ea"/>
                <a:cs typeface="+mn-cs"/>
              </a:rPr>
              <a:t>Mosolygós zsetonokra (Smiley), színes gombokra, vagy karton korongokra (személyenként legalább 3 db-ra)</a:t>
            </a:r>
          </a:p>
          <a:p>
            <a:pPr lvl="0"/>
            <a:r>
              <a:rPr lang="hu-HU" sz="1200" kern="1200" dirty="0" smtClean="0">
                <a:solidFill>
                  <a:schemeClr val="tx1"/>
                </a:solidFill>
                <a:effectLst/>
                <a:latin typeface="+mn-lt"/>
                <a:ea typeface="+mn-ea"/>
                <a:cs typeface="+mn-cs"/>
              </a:rPr>
              <a:t> Valami vicces jutalomra a bemelegítés nyertesének (szabadon választható).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Adjunk minden résztvevőnek 3 zsetont!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A lányoknak annyi társukat kell mosolyra késztetni, amennyit csak tudnak, de nem szabad durvának lenni, vagy egymáshoz érni. Ha valaki mosolyt csal az arcukra, adjanak egy mosolygós zsetont az illetőnek. Akinek elfogyott a zsetonja, próbáljon néhányat visszanyerni azzal, hogy mosolyt csal valakinek az arcára.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5 perc után hívjuk össze a csoportot!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Kérdezzük meg:</a:t>
            </a:r>
          </a:p>
          <a:p>
            <a:r>
              <a:rPr lang="hu-HU" sz="1200" kern="1200" dirty="0" smtClean="0">
                <a:solidFill>
                  <a:schemeClr val="tx1"/>
                </a:solidFill>
                <a:effectLst/>
                <a:latin typeface="+mn-lt"/>
                <a:ea typeface="+mn-ea"/>
                <a:cs typeface="+mn-cs"/>
              </a:rPr>
              <a:t>Ki kapta a legtöbb zsetont? (Adjuk át a vicces jutalmat, ha úgy gondoljuk!)</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Beszéljük meg: </a:t>
            </a:r>
          </a:p>
          <a:p>
            <a:pPr lvl="0"/>
            <a:r>
              <a:rPr lang="hu-HU" sz="1200" kern="1200" dirty="0" smtClean="0">
                <a:solidFill>
                  <a:schemeClr val="tx1"/>
                </a:solidFill>
                <a:effectLst/>
                <a:latin typeface="+mn-lt"/>
                <a:ea typeface="+mn-ea"/>
                <a:cs typeface="+mn-cs"/>
              </a:rPr>
              <a:t>Mitől mosolyogtak, vagy nevették el magukat a tinik? </a:t>
            </a:r>
          </a:p>
          <a:p>
            <a:pPr lvl="0"/>
            <a:r>
              <a:rPr lang="hu-HU" sz="1200" kern="1200" dirty="0" smtClean="0">
                <a:solidFill>
                  <a:schemeClr val="tx1"/>
                </a:solidFill>
                <a:effectLst/>
                <a:latin typeface="+mn-lt"/>
                <a:ea typeface="+mn-ea"/>
                <a:cs typeface="+mn-cs"/>
              </a:rPr>
              <a:t>Mit gondoltok, Isten mit talál viccesnek, és szerintetek mi teszi Őt boldoggá?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6EE93FC-2F22-4915-9D81-9DFB886E47CC}" type="slidenum">
              <a:rPr lang="en-US" smtClean="0"/>
              <a:t>4</a:t>
            </a:fld>
            <a:endParaRPr lang="en-US"/>
          </a:p>
        </p:txBody>
      </p:sp>
    </p:spTree>
    <p:extLst>
      <p:ext uri="{BB962C8B-B14F-4D97-AF65-F5344CB8AC3E}">
        <p14:creationId xmlns:p14="http://schemas.microsoft.com/office/powerpoint/2010/main" val="7480453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IGEKUTATÁS</a:t>
            </a:r>
            <a:endParaRPr lang="hu-HU" sz="1200" kern="1200" dirty="0" smtClean="0">
              <a:solidFill>
                <a:schemeClr val="tx1"/>
              </a:solidFill>
              <a:effectLst/>
              <a:latin typeface="+mn-lt"/>
              <a:ea typeface="+mn-ea"/>
              <a:cs typeface="+mn-cs"/>
            </a:endParaRPr>
          </a:p>
          <a:p>
            <a:r>
              <a:rPr lang="hu-HU" sz="1200" b="1" kern="1200" dirty="0" smtClean="0">
                <a:solidFill>
                  <a:schemeClr val="tx1"/>
                </a:solidFill>
                <a:effectLst/>
                <a:latin typeface="+mn-lt"/>
                <a:ea typeface="+mn-ea"/>
                <a:cs typeface="+mn-cs"/>
              </a:rPr>
              <a:t>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Szükségünk lesz: </a:t>
            </a:r>
          </a:p>
          <a:p>
            <a:r>
              <a:rPr lang="hu-HU" sz="1200" kern="1200" dirty="0" smtClean="0">
                <a:solidFill>
                  <a:schemeClr val="tx1"/>
                </a:solidFill>
                <a:effectLst/>
                <a:latin typeface="+mn-lt"/>
                <a:ea typeface="+mn-ea"/>
                <a:cs typeface="+mn-cs"/>
              </a:rPr>
              <a:t> </a:t>
            </a:r>
          </a:p>
          <a:p>
            <a:pPr lvl="0"/>
            <a:r>
              <a:rPr lang="hu-HU" sz="1200" kern="1200" dirty="0" smtClean="0">
                <a:solidFill>
                  <a:schemeClr val="tx1"/>
                </a:solidFill>
                <a:effectLst/>
                <a:latin typeface="+mn-lt"/>
                <a:ea typeface="+mn-ea"/>
                <a:cs typeface="+mn-cs"/>
              </a:rPr>
              <a:t>Papírra és tollakra </a:t>
            </a:r>
          </a:p>
          <a:p>
            <a:pPr lvl="0"/>
            <a:r>
              <a:rPr lang="hu-HU" sz="1200" kern="1200" dirty="0" smtClean="0">
                <a:solidFill>
                  <a:schemeClr val="tx1"/>
                </a:solidFill>
                <a:effectLst/>
                <a:latin typeface="+mn-lt"/>
                <a:ea typeface="+mn-ea"/>
                <a:cs typeface="+mn-cs"/>
              </a:rPr>
              <a:t>Fejenként egy példányra a teljes Igekutató jegyzetből. </a:t>
            </a:r>
          </a:p>
          <a:p>
            <a:r>
              <a:rPr lang="hu-HU" sz="1200" kern="1200" dirty="0" smtClean="0">
                <a:solidFill>
                  <a:schemeClr val="tx1"/>
                </a:solidFill>
                <a:effectLst/>
                <a:latin typeface="+mn-lt"/>
                <a:ea typeface="+mn-ea"/>
                <a:cs typeface="+mn-cs"/>
              </a:rPr>
              <a:t> </a:t>
            </a:r>
          </a:p>
          <a:p>
            <a:pPr lvl="0"/>
            <a:r>
              <a:rPr lang="hu-HU" sz="1200" kern="1200" dirty="0" smtClean="0">
                <a:solidFill>
                  <a:schemeClr val="tx1"/>
                </a:solidFill>
                <a:effectLst/>
                <a:latin typeface="+mn-lt"/>
                <a:ea typeface="+mn-ea"/>
                <a:cs typeface="+mn-cs"/>
              </a:rPr>
              <a:t>Számozzuk meg a lányokat 1-4-ig! </a:t>
            </a:r>
          </a:p>
          <a:p>
            <a:pPr lvl="0"/>
            <a:r>
              <a:rPr lang="hu-HU" sz="1200" kern="1200" dirty="0" smtClean="0">
                <a:solidFill>
                  <a:schemeClr val="tx1"/>
                </a:solidFill>
                <a:effectLst/>
                <a:latin typeface="+mn-lt"/>
                <a:ea typeface="+mn-ea"/>
                <a:cs typeface="+mn-cs"/>
              </a:rPr>
              <a:t>Az azonos számú résztvevők alkossanak egy csoportot! Ez jó módszer időnként összekeverni a csoportok tagjait.  </a:t>
            </a:r>
          </a:p>
          <a:p>
            <a:pPr lvl="0"/>
            <a:r>
              <a:rPr lang="hu-HU" sz="1200" kern="1200" dirty="0" smtClean="0">
                <a:solidFill>
                  <a:schemeClr val="tx1"/>
                </a:solidFill>
                <a:effectLst/>
                <a:latin typeface="+mn-lt"/>
                <a:ea typeface="+mn-ea"/>
                <a:cs typeface="+mn-cs"/>
              </a:rPr>
              <a:t>Négy különböző jegyzetünk van: A, B, C és D. Adjunk mindegyik csoportnak egy tanulmányt, hogy mindegyik témakör fel legyen dolgozva.  </a:t>
            </a:r>
          </a:p>
          <a:p>
            <a:pPr lvl="0"/>
            <a:r>
              <a:rPr lang="hu-HU" sz="1200" kern="1200" dirty="0" smtClean="0">
                <a:solidFill>
                  <a:schemeClr val="tx1"/>
                </a:solidFill>
                <a:effectLst/>
                <a:latin typeface="+mn-lt"/>
                <a:ea typeface="+mn-ea"/>
                <a:cs typeface="+mn-cs"/>
              </a:rPr>
              <a:t>Adjunk 15 percet a csoportoknak a tanulmányozásra. </a:t>
            </a:r>
          </a:p>
          <a:p>
            <a:pPr lvl="0"/>
            <a:r>
              <a:rPr lang="hu-HU" sz="1200" kern="1200" dirty="0" smtClean="0">
                <a:solidFill>
                  <a:schemeClr val="tx1"/>
                </a:solidFill>
                <a:effectLst/>
                <a:latin typeface="+mn-lt"/>
                <a:ea typeface="+mn-ea"/>
                <a:cs typeface="+mn-cs"/>
              </a:rPr>
              <a:t>Hívjuk össze a nagy csoportot és mindegyik kisebb csoport tartson rövid beszámolót felmerült gondolatairól és felfedezéseiről.  </a:t>
            </a:r>
          </a:p>
          <a:p>
            <a:pPr lvl="0"/>
            <a:r>
              <a:rPr lang="hu-HU" sz="1200" kern="1200" dirty="0" smtClean="0">
                <a:solidFill>
                  <a:schemeClr val="tx1"/>
                </a:solidFill>
                <a:effectLst/>
                <a:latin typeface="+mn-lt"/>
                <a:ea typeface="+mn-ea"/>
                <a:cs typeface="+mn-cs"/>
              </a:rPr>
              <a:t>Bátorítsunk mindenkit arra, hogy otthon is foglalkozzanak ezzel a tanulmánnyal, és ragasszák be a naplójukba is.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6EE93FC-2F22-4915-9D81-9DFB886E47CC}" type="slidenum">
              <a:rPr lang="en-US" smtClean="0"/>
              <a:t>5</a:t>
            </a:fld>
            <a:endParaRPr lang="en-US"/>
          </a:p>
        </p:txBody>
      </p:sp>
    </p:spTree>
    <p:extLst>
      <p:ext uri="{BB962C8B-B14F-4D97-AF65-F5344CB8AC3E}">
        <p14:creationId xmlns:p14="http://schemas.microsoft.com/office/powerpoint/2010/main" val="35151951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AZ IMÁDSÁG IDEJE </a:t>
            </a:r>
            <a:endParaRPr lang="hu-HU" sz="1200" kern="1200" dirty="0" smtClean="0">
              <a:solidFill>
                <a:schemeClr val="tx1"/>
              </a:solidFill>
              <a:effectLst/>
              <a:latin typeface="+mn-lt"/>
              <a:ea typeface="+mn-ea"/>
              <a:cs typeface="+mn-cs"/>
            </a:endParaRPr>
          </a:p>
          <a:p>
            <a:r>
              <a:rPr lang="hu-HU" sz="1200" b="1" kern="1200" dirty="0" smtClean="0">
                <a:solidFill>
                  <a:schemeClr val="tx1"/>
                </a:solidFill>
                <a:effectLst/>
                <a:latin typeface="+mn-lt"/>
                <a:ea typeface="+mn-ea"/>
                <a:cs typeface="+mn-cs"/>
              </a:rPr>
              <a:t>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Mutassuk be a lányoknak a „pattogatott kukorica” imádságot! Ez olyan közös imádkozás, amikor mindenki mondhat egy-egy szót, vagy kifejezést, amikor csak akar az imádság ideje alatt. Próbáljuk ki röviden, ha kell. </a:t>
            </a:r>
          </a:p>
          <a:p>
            <a:r>
              <a:rPr lang="hu-HU" sz="1200" kern="1200" dirty="0" smtClean="0">
                <a:solidFill>
                  <a:schemeClr val="tx1"/>
                </a:solidFill>
                <a:effectLst/>
                <a:latin typeface="+mn-lt"/>
                <a:ea typeface="+mn-ea"/>
                <a:cs typeface="+mn-cs"/>
              </a:rPr>
              <a:t>Szólítsuk fel a lányokat, hogy mindenki mondja el a saját hozzátennivalóját!   </a:t>
            </a:r>
          </a:p>
          <a:p>
            <a:r>
              <a:rPr lang="hu-HU" sz="1200" kern="1200" dirty="0" smtClean="0">
                <a:solidFill>
                  <a:schemeClr val="tx1"/>
                </a:solidFill>
                <a:effectLst/>
                <a:latin typeface="+mn-lt"/>
                <a:ea typeface="+mn-ea"/>
                <a:cs typeface="+mn-cs"/>
              </a:rPr>
              <a:t>Kezdjük azzal, hogy egy valaki így szól: </a:t>
            </a:r>
            <a:r>
              <a:rPr lang="hu-HU" sz="1200" kern="1200" smtClean="0">
                <a:solidFill>
                  <a:schemeClr val="tx1"/>
                </a:solidFill>
                <a:effectLst/>
                <a:latin typeface="+mn-lt"/>
                <a:ea typeface="+mn-ea"/>
                <a:cs typeface="+mn-cs"/>
              </a:rPr>
              <a:t>„Hálásan </a:t>
            </a:r>
            <a:r>
              <a:rPr lang="hu-HU" sz="1200" kern="1200" dirty="0" smtClean="0">
                <a:solidFill>
                  <a:schemeClr val="tx1"/>
                </a:solidFill>
                <a:effectLst/>
                <a:latin typeface="+mn-lt"/>
                <a:ea typeface="+mn-ea"/>
                <a:cs typeface="+mn-cs"/>
              </a:rPr>
              <a:t>köszönünk Neked mindent, Istenünk, amit azért adtál nekünk, hogy örüljünk és boldogok legyünk!”</a:t>
            </a:r>
          </a:p>
          <a:p>
            <a:r>
              <a:rPr lang="hu-HU" sz="1200" kern="1200" dirty="0" smtClean="0">
                <a:solidFill>
                  <a:schemeClr val="tx1"/>
                </a:solidFill>
                <a:effectLst/>
                <a:latin typeface="+mn-lt"/>
                <a:ea typeface="+mn-ea"/>
                <a:cs typeface="+mn-cs"/>
              </a:rPr>
              <a:t>Ezután bárki mondhat bármikor hangosan egy szót, vagy kifejezést, ami leírja azt, ami boldoggá teszi: napsütés, csoki, a családom, a te megbocsájtásod, stb. </a:t>
            </a:r>
          </a:p>
          <a:p>
            <a:r>
              <a:rPr lang="hu-HU" sz="1200" kern="1200" dirty="0" smtClean="0">
                <a:solidFill>
                  <a:schemeClr val="tx1"/>
                </a:solidFill>
                <a:effectLst/>
                <a:latin typeface="+mn-lt"/>
                <a:ea typeface="+mn-ea"/>
                <a:cs typeface="+mn-cs"/>
              </a:rPr>
              <a:t>Az imát a foglalkozás vezetője zárja a következő szavakkal: Köszönjük, Istenünk a boldogságot! Ámen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6EE93FC-2F22-4915-9D81-9DFB886E47CC}" type="slidenum">
              <a:rPr lang="en-US" smtClean="0"/>
              <a:t>6</a:t>
            </a:fld>
            <a:endParaRPr lang="en-US"/>
          </a:p>
        </p:txBody>
      </p:sp>
    </p:spTree>
    <p:extLst>
      <p:ext uri="{BB962C8B-B14F-4D97-AF65-F5344CB8AC3E}">
        <p14:creationId xmlns:p14="http://schemas.microsoft.com/office/powerpoint/2010/main" val="252827348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cstate="screen">
            <a:extLst>
              <a:ext uri="{28A0092B-C50C-407E-A947-70E740481C1C}">
                <a14:useLocalDpi xmlns:a14="http://schemas.microsoft.com/office/drawing/2010/main" val="0"/>
              </a:ext>
            </a:extLst>
          </a:blip>
          <a:srcRect/>
          <a:stretch/>
        </p:blipFill>
        <p:spPr>
          <a:xfrm>
            <a:off x="10060067" y="1828800"/>
            <a:ext cx="2127580" cy="5029200"/>
          </a:xfrm>
          <a:prstGeom prst="rect">
            <a:avLst/>
          </a:prstGeom>
        </p:spPr>
      </p:pic>
      <p:pic>
        <p:nvPicPr>
          <p:cNvPr id="8" name="Picture 7"/>
          <p:cNvPicPr>
            <a:picLocks noChangeAspect="1"/>
          </p:cNvPicPr>
          <p:nvPr/>
        </p:nvPicPr>
        <p:blipFill rotWithShape="1">
          <a:blip r:embed="rId3" cstate="screen">
            <a:extLst>
              <a:ext uri="{28A0092B-C50C-407E-A947-70E740481C1C}">
                <a14:useLocalDpi xmlns:a14="http://schemas.microsoft.com/office/drawing/2010/main" val="0"/>
              </a:ext>
            </a:extLst>
          </a:blip>
          <a:srcRect/>
          <a:stretch/>
        </p:blipFill>
        <p:spPr>
          <a:xfrm>
            <a:off x="-13064" y="381001"/>
            <a:ext cx="2297475" cy="6477000"/>
          </a:xfrm>
          <a:prstGeom prst="rect">
            <a:avLst/>
          </a:prstGeom>
          <a:noFill/>
          <a:ln>
            <a:noFill/>
          </a:ln>
        </p:spPr>
      </p:pic>
      <p:sp>
        <p:nvSpPr>
          <p:cNvPr id="2" name="Title 1"/>
          <p:cNvSpPr>
            <a:spLocks noGrp="1"/>
          </p:cNvSpPr>
          <p:nvPr>
            <p:ph type="ctrTitle"/>
          </p:nvPr>
        </p:nvSpPr>
        <p:spPr>
          <a:xfrm>
            <a:off x="2894013" y="1524000"/>
            <a:ext cx="7543800" cy="2971800"/>
          </a:xfrm>
        </p:spPr>
        <p:txBody>
          <a:bodyPr anchor="b">
            <a:normAutofit/>
          </a:bodyPr>
          <a:lstStyle>
            <a:lvl1pPr algn="l">
              <a:defRPr sz="6600"/>
            </a:lvl1pPr>
          </a:lstStyle>
          <a:p>
            <a:r>
              <a:rPr lang="en-US"/>
              <a:t>Click to edit Master title style</a:t>
            </a:r>
          </a:p>
        </p:txBody>
      </p:sp>
      <p:sp>
        <p:nvSpPr>
          <p:cNvPr id="3" name="Subtitle 2"/>
          <p:cNvSpPr>
            <a:spLocks noGrp="1"/>
          </p:cNvSpPr>
          <p:nvPr>
            <p:ph type="subTitle" idx="1"/>
          </p:nvPr>
        </p:nvSpPr>
        <p:spPr>
          <a:xfrm>
            <a:off x="2893939" y="4572000"/>
            <a:ext cx="7543874" cy="838200"/>
          </a:xfrm>
        </p:spPr>
        <p:txBody>
          <a:bodyPr>
            <a:normAutofit/>
          </a:bodyPr>
          <a:lstStyle>
            <a:lvl1pPr marL="0" indent="0" algn="l">
              <a:spcBef>
                <a:spcPts val="1200"/>
              </a:spcBef>
              <a:buNone/>
              <a:defRPr sz="2000">
                <a:solidFill>
                  <a:schemeClr val="tx1">
                    <a:lumMod val="50000"/>
                    <a:lumOff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39212045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cstate="screen">
            <a:extLst>
              <a:ext uri="{28A0092B-C50C-407E-A947-70E740481C1C}">
                <a14:useLocalDpi xmlns:a14="http://schemas.microsoft.com/office/drawing/2010/main" val="0"/>
              </a:ext>
            </a:extLst>
          </a:blip>
          <a:srcRect/>
          <a:stretch/>
        </p:blipFill>
        <p:spPr>
          <a:xfrm>
            <a:off x="10948228" y="1828800"/>
            <a:ext cx="1240597" cy="5029200"/>
          </a:xfrm>
          <a:prstGeom prst="rect">
            <a:avLst/>
          </a:prstGeom>
          <a:noFill/>
          <a:ln>
            <a:noFill/>
          </a:ln>
        </p:spPr>
      </p:pic>
      <p:sp>
        <p:nvSpPr>
          <p:cNvPr id="2" name="Title 1"/>
          <p:cNvSpPr>
            <a:spLocks noGrp="1"/>
          </p:cNvSpPr>
          <p:nvPr>
            <p:ph type="title"/>
          </p:nvPr>
        </p:nvSpPr>
        <p:spPr>
          <a:xfrm>
            <a:off x="685800" y="914400"/>
            <a:ext cx="2926080" cy="3352800"/>
          </a:xfrm>
        </p:spPr>
        <p:txBody>
          <a:bodyPr anchor="b">
            <a:normAutofit/>
          </a:bodyPr>
          <a:lstStyle>
            <a:lvl1pPr>
              <a:defRPr sz="3600"/>
            </a:lvl1pPr>
          </a:lstStyle>
          <a:p>
            <a:r>
              <a:rPr lang="en-US"/>
              <a:t>Click to edit Master title style</a:t>
            </a:r>
          </a:p>
        </p:txBody>
      </p:sp>
      <p:sp>
        <p:nvSpPr>
          <p:cNvPr id="3" name="Picture Placeholder 2"/>
          <p:cNvSpPr>
            <a:spLocks noGrp="1"/>
          </p:cNvSpPr>
          <p:nvPr>
            <p:ph type="pic" idx="1"/>
          </p:nvPr>
        </p:nvSpPr>
        <p:spPr>
          <a:xfrm>
            <a:off x="4008120" y="914400"/>
            <a:ext cx="6583680" cy="5029200"/>
          </a:xfrm>
          <a:solidFill>
            <a:schemeClr val="bg1">
              <a:lumMod val="95000"/>
            </a:schemeClr>
          </a:solidFill>
          <a:ln w="127000">
            <a:solidFill>
              <a:schemeClr val="bg1"/>
            </a:solidFill>
            <a:miter lim="800000"/>
          </a:ln>
          <a:effectLst>
            <a:outerShdw blurRad="152400" sx="101000" sy="101000" algn="ctr" rotWithShape="0">
              <a:prstClr val="black">
                <a:alpha val="10000"/>
              </a:prstClr>
            </a:outerShdw>
          </a:effectLst>
        </p:spPr>
        <p:txBody>
          <a:bodyPr tIns="36576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685800" y="4351867"/>
            <a:ext cx="2926080" cy="1591733"/>
          </a:xfrm>
        </p:spPr>
        <p:txBody>
          <a:bodyPr>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26927558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picTx" preserve="1">
  <p:cSld name="Left Picture with Caption">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cstate="screen">
            <a:extLst>
              <a:ext uri="{28A0092B-C50C-407E-A947-70E740481C1C}">
                <a14:useLocalDpi xmlns:a14="http://schemas.microsoft.com/office/drawing/2010/main" val="0"/>
              </a:ext>
            </a:extLst>
          </a:blip>
          <a:srcRect/>
          <a:stretch/>
        </p:blipFill>
        <p:spPr>
          <a:xfrm>
            <a:off x="10948228" y="1828800"/>
            <a:ext cx="1240597" cy="5029200"/>
          </a:xfrm>
          <a:prstGeom prst="rect">
            <a:avLst/>
          </a:prstGeom>
          <a:noFill/>
          <a:ln>
            <a:noFill/>
          </a:ln>
        </p:spPr>
      </p:pic>
      <p:sp>
        <p:nvSpPr>
          <p:cNvPr id="2" name="Title 1"/>
          <p:cNvSpPr>
            <a:spLocks noGrp="1"/>
          </p:cNvSpPr>
          <p:nvPr>
            <p:ph type="title"/>
          </p:nvPr>
        </p:nvSpPr>
        <p:spPr>
          <a:xfrm>
            <a:off x="8610600" y="800100"/>
            <a:ext cx="2301240" cy="3467100"/>
          </a:xfrm>
        </p:spPr>
        <p:txBody>
          <a:bodyPr anchor="b">
            <a:normAutofit/>
          </a:bodyPr>
          <a:lstStyle>
            <a:lvl1pPr>
              <a:defRPr sz="3600"/>
            </a:lvl1pPr>
          </a:lstStyle>
          <a:p>
            <a:r>
              <a:rPr lang="en-US"/>
              <a:t>Click to edit Master title style</a:t>
            </a:r>
          </a:p>
        </p:txBody>
      </p:sp>
      <p:sp>
        <p:nvSpPr>
          <p:cNvPr id="3" name="Picture Placeholder 2"/>
          <p:cNvSpPr>
            <a:spLocks noGrp="1"/>
          </p:cNvSpPr>
          <p:nvPr>
            <p:ph type="pic" idx="1"/>
          </p:nvPr>
        </p:nvSpPr>
        <p:spPr>
          <a:xfrm>
            <a:off x="696374" y="914400"/>
            <a:ext cx="7498080" cy="5029200"/>
          </a:xfrm>
          <a:solidFill>
            <a:schemeClr val="bg1">
              <a:lumMod val="95000"/>
            </a:schemeClr>
          </a:solidFill>
          <a:ln w="127000">
            <a:solidFill>
              <a:schemeClr val="bg1"/>
            </a:solidFill>
            <a:miter lim="800000"/>
          </a:ln>
          <a:effectLst>
            <a:outerShdw blurRad="152400" sx="101000" sy="101000" algn="ctr" rotWithShape="0">
              <a:prstClr val="black">
                <a:alpha val="10000"/>
              </a:prstClr>
            </a:outerShdw>
          </a:effectLst>
        </p:spPr>
        <p:txBody>
          <a:bodyPr tIns="36576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610600" y="4351867"/>
            <a:ext cx="2301240" cy="1706033"/>
          </a:xfrm>
        </p:spPr>
        <p:txBody>
          <a:bodyPr>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6277853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Two Pictures with Caption">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cstate="screen">
            <a:extLst>
              <a:ext uri="{28A0092B-C50C-407E-A947-70E740481C1C}">
                <a14:useLocalDpi xmlns:a14="http://schemas.microsoft.com/office/drawing/2010/main" val="0"/>
              </a:ext>
            </a:extLst>
          </a:blip>
          <a:srcRect/>
          <a:stretch/>
        </p:blipFill>
        <p:spPr>
          <a:xfrm>
            <a:off x="10948228" y="1828800"/>
            <a:ext cx="1240597" cy="5029200"/>
          </a:xfrm>
          <a:prstGeom prst="rect">
            <a:avLst/>
          </a:prstGeom>
          <a:noFill/>
          <a:ln>
            <a:noFill/>
          </a:ln>
        </p:spPr>
      </p:pic>
      <p:sp>
        <p:nvSpPr>
          <p:cNvPr id="2" name="Title 1"/>
          <p:cNvSpPr>
            <a:spLocks noGrp="1"/>
          </p:cNvSpPr>
          <p:nvPr>
            <p:ph type="title"/>
          </p:nvPr>
        </p:nvSpPr>
        <p:spPr>
          <a:xfrm>
            <a:off x="8610600" y="800100"/>
            <a:ext cx="2301240" cy="3467100"/>
          </a:xfrm>
        </p:spPr>
        <p:txBody>
          <a:bodyPr anchor="b">
            <a:normAutofit/>
          </a:bodyPr>
          <a:lstStyle>
            <a:lvl1pPr>
              <a:defRPr sz="3600"/>
            </a:lvl1pPr>
          </a:lstStyle>
          <a:p>
            <a:r>
              <a:rPr lang="en-US"/>
              <a:t>Click to edit Master title style</a:t>
            </a:r>
          </a:p>
        </p:txBody>
      </p:sp>
      <p:sp>
        <p:nvSpPr>
          <p:cNvPr id="3" name="Picture Placeholder 2"/>
          <p:cNvSpPr>
            <a:spLocks noGrp="1"/>
          </p:cNvSpPr>
          <p:nvPr>
            <p:ph type="pic" idx="1"/>
          </p:nvPr>
        </p:nvSpPr>
        <p:spPr>
          <a:xfrm>
            <a:off x="696374" y="914400"/>
            <a:ext cx="3474720" cy="5029200"/>
          </a:xfrm>
          <a:solidFill>
            <a:schemeClr val="bg1">
              <a:lumMod val="95000"/>
            </a:schemeClr>
          </a:solidFill>
          <a:ln w="127000">
            <a:solidFill>
              <a:schemeClr val="bg1"/>
            </a:solidFill>
            <a:miter lim="800000"/>
          </a:ln>
          <a:effectLst>
            <a:outerShdw blurRad="152400" sx="101000" sy="101000" algn="ctr" rotWithShape="0">
              <a:prstClr val="black">
                <a:alpha val="10000"/>
              </a:prstClr>
            </a:outerShdw>
          </a:effectLst>
        </p:spPr>
        <p:txBody>
          <a:bodyPr tIns="36576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610600" y="4351867"/>
            <a:ext cx="2301240" cy="1706033"/>
          </a:xfrm>
        </p:spPr>
        <p:txBody>
          <a:bodyPr>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Picture Placeholder 2"/>
          <p:cNvSpPr>
            <a:spLocks noGrp="1"/>
          </p:cNvSpPr>
          <p:nvPr>
            <p:ph type="pic" idx="10"/>
          </p:nvPr>
        </p:nvSpPr>
        <p:spPr>
          <a:xfrm>
            <a:off x="4719734" y="914400"/>
            <a:ext cx="3474720" cy="5029200"/>
          </a:xfrm>
          <a:solidFill>
            <a:schemeClr val="bg1">
              <a:lumMod val="95000"/>
            </a:schemeClr>
          </a:solidFill>
          <a:ln w="127000">
            <a:solidFill>
              <a:schemeClr val="bg1"/>
            </a:solidFill>
            <a:miter lim="800000"/>
          </a:ln>
          <a:effectLst>
            <a:outerShdw blurRad="152400" sx="101000" sy="101000" algn="ctr" rotWithShape="0">
              <a:prstClr val="black">
                <a:alpha val="10000"/>
              </a:prstClr>
            </a:outerShdw>
          </a:effectLst>
        </p:spPr>
        <p:txBody>
          <a:bodyPr tIns="36576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Tree>
    <p:extLst>
      <p:ext uri="{BB962C8B-B14F-4D97-AF65-F5344CB8AC3E}">
        <p14:creationId xmlns:p14="http://schemas.microsoft.com/office/powerpoint/2010/main" val="15247576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Two Pictures">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cstate="screen">
            <a:extLst>
              <a:ext uri="{28A0092B-C50C-407E-A947-70E740481C1C}">
                <a14:useLocalDpi xmlns:a14="http://schemas.microsoft.com/office/drawing/2010/main" val="0"/>
              </a:ext>
            </a:extLst>
          </a:blip>
          <a:srcRect/>
          <a:stretch/>
        </p:blipFill>
        <p:spPr>
          <a:xfrm>
            <a:off x="10948228" y="1828800"/>
            <a:ext cx="1240597" cy="5029200"/>
          </a:xfrm>
          <a:prstGeom prst="rect">
            <a:avLst/>
          </a:prstGeom>
          <a:noFill/>
          <a:ln>
            <a:noFill/>
          </a:ln>
        </p:spPr>
      </p:pic>
      <p:sp>
        <p:nvSpPr>
          <p:cNvPr id="3" name="Picture Placeholder 2"/>
          <p:cNvSpPr>
            <a:spLocks noGrp="1"/>
          </p:cNvSpPr>
          <p:nvPr>
            <p:ph type="pic" idx="1"/>
          </p:nvPr>
        </p:nvSpPr>
        <p:spPr>
          <a:xfrm>
            <a:off x="696374" y="914400"/>
            <a:ext cx="4599139" cy="5029200"/>
          </a:xfrm>
          <a:solidFill>
            <a:schemeClr val="bg1">
              <a:lumMod val="95000"/>
            </a:schemeClr>
          </a:solidFill>
          <a:ln w="127000">
            <a:solidFill>
              <a:schemeClr val="bg1"/>
            </a:solidFill>
            <a:miter lim="800000"/>
          </a:ln>
          <a:effectLst>
            <a:outerShdw blurRad="152400" sx="101000" sy="101000" algn="ctr" rotWithShape="0">
              <a:prstClr val="black">
                <a:alpha val="10000"/>
              </a:prstClr>
            </a:outerShdw>
          </a:effectLst>
        </p:spPr>
        <p:txBody>
          <a:bodyPr tIns="36576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6" name="Picture Placeholder 2"/>
          <p:cNvSpPr>
            <a:spLocks noGrp="1"/>
          </p:cNvSpPr>
          <p:nvPr>
            <p:ph type="pic" idx="10"/>
          </p:nvPr>
        </p:nvSpPr>
        <p:spPr>
          <a:xfrm>
            <a:off x="5836920" y="914400"/>
            <a:ext cx="4754880" cy="5029200"/>
          </a:xfrm>
          <a:solidFill>
            <a:schemeClr val="bg1">
              <a:lumMod val="95000"/>
            </a:schemeClr>
          </a:solidFill>
          <a:ln w="127000">
            <a:solidFill>
              <a:schemeClr val="bg1"/>
            </a:solidFill>
            <a:miter lim="800000"/>
          </a:ln>
          <a:effectLst>
            <a:outerShdw blurRad="152400" sx="101000" sy="101000" algn="ctr" rotWithShape="0">
              <a:prstClr val="black">
                <a:alpha val="10000"/>
              </a:prstClr>
            </a:outerShdw>
          </a:effectLst>
        </p:spPr>
        <p:txBody>
          <a:bodyPr tIns="36576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Tree>
    <p:extLst>
      <p:ext uri="{BB962C8B-B14F-4D97-AF65-F5344CB8AC3E}">
        <p14:creationId xmlns:p14="http://schemas.microsoft.com/office/powerpoint/2010/main" val="35540889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Thin and Wide Pictures">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cstate="screen">
            <a:extLst>
              <a:ext uri="{28A0092B-C50C-407E-A947-70E740481C1C}">
                <a14:useLocalDpi xmlns:a14="http://schemas.microsoft.com/office/drawing/2010/main" val="0"/>
              </a:ext>
            </a:extLst>
          </a:blip>
          <a:srcRect/>
          <a:stretch/>
        </p:blipFill>
        <p:spPr>
          <a:xfrm>
            <a:off x="10948228" y="1828800"/>
            <a:ext cx="1240597" cy="5029200"/>
          </a:xfrm>
          <a:prstGeom prst="rect">
            <a:avLst/>
          </a:prstGeom>
          <a:noFill/>
          <a:ln>
            <a:noFill/>
          </a:ln>
        </p:spPr>
      </p:pic>
      <p:sp>
        <p:nvSpPr>
          <p:cNvPr id="6" name="Picture Placeholder 2"/>
          <p:cNvSpPr>
            <a:spLocks noGrp="1"/>
          </p:cNvSpPr>
          <p:nvPr>
            <p:ph type="pic" idx="10"/>
          </p:nvPr>
        </p:nvSpPr>
        <p:spPr>
          <a:xfrm>
            <a:off x="4572000" y="914400"/>
            <a:ext cx="6019800" cy="5029200"/>
          </a:xfrm>
          <a:solidFill>
            <a:schemeClr val="bg1">
              <a:lumMod val="95000"/>
            </a:schemeClr>
          </a:solidFill>
          <a:ln w="127000">
            <a:solidFill>
              <a:schemeClr val="bg1"/>
            </a:solidFill>
            <a:miter lim="800000"/>
          </a:ln>
          <a:effectLst>
            <a:outerShdw blurRad="152400" sx="101000" sy="101000" algn="ctr" rotWithShape="0">
              <a:prstClr val="black">
                <a:alpha val="10000"/>
              </a:prstClr>
            </a:outerShdw>
          </a:effectLst>
        </p:spPr>
        <p:txBody>
          <a:bodyPr tIns="36576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5" name="Picture Placeholder 2"/>
          <p:cNvSpPr>
            <a:spLocks noGrp="1"/>
          </p:cNvSpPr>
          <p:nvPr>
            <p:ph type="pic" idx="11"/>
          </p:nvPr>
        </p:nvSpPr>
        <p:spPr>
          <a:xfrm>
            <a:off x="696374" y="914400"/>
            <a:ext cx="3342226" cy="5029200"/>
          </a:xfrm>
          <a:solidFill>
            <a:schemeClr val="bg1">
              <a:lumMod val="95000"/>
            </a:schemeClr>
          </a:solidFill>
          <a:ln w="127000">
            <a:solidFill>
              <a:schemeClr val="bg1"/>
            </a:solidFill>
            <a:miter lim="800000"/>
          </a:ln>
          <a:effectLst>
            <a:outerShdw blurRad="152400" sx="101000" sy="101000" algn="ctr" rotWithShape="0">
              <a:prstClr val="black">
                <a:alpha val="10000"/>
              </a:prstClr>
            </a:outerShdw>
          </a:effectLst>
        </p:spPr>
        <p:txBody>
          <a:bodyPr tIns="36576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Tree>
    <p:extLst>
      <p:ext uri="{BB962C8B-B14F-4D97-AF65-F5344CB8AC3E}">
        <p14:creationId xmlns:p14="http://schemas.microsoft.com/office/powerpoint/2010/main" val="22877881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Three Pictures">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cstate="screen">
            <a:extLst>
              <a:ext uri="{28A0092B-C50C-407E-A947-70E740481C1C}">
                <a14:useLocalDpi xmlns:a14="http://schemas.microsoft.com/office/drawing/2010/main" val="0"/>
              </a:ext>
            </a:extLst>
          </a:blip>
          <a:srcRect/>
          <a:stretch/>
        </p:blipFill>
        <p:spPr>
          <a:xfrm>
            <a:off x="10948228" y="1828800"/>
            <a:ext cx="1240597" cy="5029200"/>
          </a:xfrm>
          <a:prstGeom prst="rect">
            <a:avLst/>
          </a:prstGeom>
          <a:noFill/>
          <a:ln>
            <a:noFill/>
          </a:ln>
        </p:spPr>
      </p:pic>
      <p:sp>
        <p:nvSpPr>
          <p:cNvPr id="3" name="Picture Placeholder 2"/>
          <p:cNvSpPr>
            <a:spLocks noGrp="1"/>
          </p:cNvSpPr>
          <p:nvPr>
            <p:ph type="pic" idx="1"/>
          </p:nvPr>
        </p:nvSpPr>
        <p:spPr>
          <a:xfrm>
            <a:off x="696374" y="914400"/>
            <a:ext cx="2960838" cy="5029200"/>
          </a:xfrm>
          <a:solidFill>
            <a:schemeClr val="bg1">
              <a:lumMod val="95000"/>
            </a:schemeClr>
          </a:solidFill>
          <a:ln w="127000">
            <a:solidFill>
              <a:schemeClr val="bg1"/>
            </a:solidFill>
            <a:miter lim="800000"/>
          </a:ln>
          <a:effectLst>
            <a:outerShdw blurRad="152400" sx="101000" sy="101000" algn="ctr" rotWithShape="0">
              <a:prstClr val="black">
                <a:alpha val="10000"/>
              </a:prstClr>
            </a:outerShdw>
          </a:effectLst>
        </p:spPr>
        <p:txBody>
          <a:bodyPr tIns="36576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7" name="Picture Placeholder 2"/>
          <p:cNvSpPr>
            <a:spLocks noGrp="1"/>
          </p:cNvSpPr>
          <p:nvPr>
            <p:ph type="pic" idx="11"/>
          </p:nvPr>
        </p:nvSpPr>
        <p:spPr>
          <a:xfrm>
            <a:off x="4162060" y="914400"/>
            <a:ext cx="2962235" cy="5029200"/>
          </a:xfrm>
          <a:solidFill>
            <a:schemeClr val="bg1">
              <a:lumMod val="95000"/>
            </a:schemeClr>
          </a:solidFill>
          <a:ln w="127000">
            <a:solidFill>
              <a:schemeClr val="bg1"/>
            </a:solidFill>
            <a:miter lim="800000"/>
          </a:ln>
          <a:effectLst>
            <a:outerShdw blurRad="152400" sx="101000" sy="101000" algn="ctr" rotWithShape="0">
              <a:prstClr val="black">
                <a:alpha val="10000"/>
              </a:prstClr>
            </a:outerShdw>
          </a:effectLst>
        </p:spPr>
        <p:txBody>
          <a:bodyPr tIns="36576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9" name="Picture Placeholder 2"/>
          <p:cNvSpPr>
            <a:spLocks noGrp="1"/>
          </p:cNvSpPr>
          <p:nvPr>
            <p:ph type="pic" idx="12"/>
          </p:nvPr>
        </p:nvSpPr>
        <p:spPr>
          <a:xfrm>
            <a:off x="7629144" y="914400"/>
            <a:ext cx="2962656" cy="5029200"/>
          </a:xfrm>
          <a:solidFill>
            <a:schemeClr val="bg1">
              <a:lumMod val="95000"/>
            </a:schemeClr>
          </a:solidFill>
          <a:ln w="127000">
            <a:solidFill>
              <a:schemeClr val="bg1"/>
            </a:solidFill>
            <a:miter lim="800000"/>
          </a:ln>
          <a:effectLst>
            <a:outerShdw blurRad="152400" sx="101000" sy="101000" algn="ctr" rotWithShape="0">
              <a:prstClr val="black">
                <a:alpha val="10000"/>
              </a:prstClr>
            </a:outerShdw>
          </a:effectLst>
        </p:spPr>
        <p:txBody>
          <a:bodyPr tIns="36576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Tree>
    <p:extLst>
      <p:ext uri="{BB962C8B-B14F-4D97-AF65-F5344CB8AC3E}">
        <p14:creationId xmlns:p14="http://schemas.microsoft.com/office/powerpoint/2010/main" val="34568096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022991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53600" y="228600"/>
            <a:ext cx="1752600" cy="6019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09800" y="228600"/>
            <a:ext cx="7353300" cy="6019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346804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Title Slide with Picture">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cstate="screen">
            <a:extLst>
              <a:ext uri="{28A0092B-C50C-407E-A947-70E740481C1C}">
                <a14:useLocalDpi xmlns:a14="http://schemas.microsoft.com/office/drawing/2010/main" val="0"/>
              </a:ext>
            </a:extLst>
          </a:blip>
          <a:srcRect/>
          <a:stretch/>
        </p:blipFill>
        <p:spPr>
          <a:xfrm>
            <a:off x="10060067" y="1828800"/>
            <a:ext cx="2127580" cy="5029200"/>
          </a:xfrm>
          <a:prstGeom prst="rect">
            <a:avLst/>
          </a:prstGeom>
        </p:spPr>
      </p:pic>
      <p:pic>
        <p:nvPicPr>
          <p:cNvPr id="6" name="Picture 5"/>
          <p:cNvPicPr>
            <a:picLocks noChangeAspect="1"/>
          </p:cNvPicPr>
          <p:nvPr/>
        </p:nvPicPr>
        <p:blipFill rotWithShape="1">
          <a:blip r:embed="rId2" cstate="screen">
            <a:extLst>
              <a:ext uri="{28A0092B-C50C-407E-A947-70E740481C1C}">
                <a14:useLocalDpi xmlns:a14="http://schemas.microsoft.com/office/drawing/2010/main" val="0"/>
              </a:ext>
            </a:extLst>
          </a:blip>
          <a:srcRect/>
          <a:stretch/>
        </p:blipFill>
        <p:spPr>
          <a:xfrm flipH="1">
            <a:off x="0" y="1839686"/>
            <a:ext cx="2127580" cy="5029200"/>
          </a:xfrm>
          <a:prstGeom prst="rect">
            <a:avLst/>
          </a:prstGeom>
        </p:spPr>
      </p:pic>
      <p:sp>
        <p:nvSpPr>
          <p:cNvPr id="2" name="Title 1"/>
          <p:cNvSpPr>
            <a:spLocks noGrp="1"/>
          </p:cNvSpPr>
          <p:nvPr>
            <p:ph type="ctrTitle"/>
          </p:nvPr>
        </p:nvSpPr>
        <p:spPr>
          <a:xfrm>
            <a:off x="2438400" y="5447900"/>
            <a:ext cx="7315200" cy="685800"/>
          </a:xfrm>
        </p:spPr>
        <p:txBody>
          <a:bodyPr anchor="b">
            <a:normAutofit/>
          </a:bodyPr>
          <a:lstStyle>
            <a:lvl1pPr algn="ctr">
              <a:defRPr sz="4400"/>
            </a:lvl1pPr>
          </a:lstStyle>
          <a:p>
            <a:r>
              <a:rPr lang="en-US"/>
              <a:t>Click to edit Master title style</a:t>
            </a:r>
            <a:endParaRPr lang="en-US" dirty="0"/>
          </a:p>
        </p:txBody>
      </p:sp>
      <p:sp>
        <p:nvSpPr>
          <p:cNvPr id="3" name="Subtitle 2"/>
          <p:cNvSpPr>
            <a:spLocks noGrp="1"/>
          </p:cNvSpPr>
          <p:nvPr>
            <p:ph type="subTitle" idx="1"/>
          </p:nvPr>
        </p:nvSpPr>
        <p:spPr>
          <a:xfrm>
            <a:off x="2438364" y="6172200"/>
            <a:ext cx="7315272" cy="457200"/>
          </a:xfrm>
        </p:spPr>
        <p:txBody>
          <a:bodyPr>
            <a:normAutofit/>
          </a:bodyPr>
          <a:lstStyle>
            <a:lvl1pPr marL="0" indent="0" algn="ctr">
              <a:spcBef>
                <a:spcPts val="0"/>
              </a:spcBef>
              <a:buNone/>
              <a:defRPr sz="1400">
                <a:solidFill>
                  <a:schemeClr val="tx1">
                    <a:lumMod val="50000"/>
                    <a:lumOff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Picture Placeholder 4"/>
          <p:cNvSpPr>
            <a:spLocks noGrp="1"/>
          </p:cNvSpPr>
          <p:nvPr>
            <p:ph type="pic" sz="quarter" idx="10"/>
          </p:nvPr>
        </p:nvSpPr>
        <p:spPr>
          <a:xfrm>
            <a:off x="2346960" y="609600"/>
            <a:ext cx="7498080" cy="4572000"/>
          </a:xfrm>
          <a:solidFill>
            <a:schemeClr val="bg1">
              <a:lumMod val="95000"/>
            </a:schemeClr>
          </a:solidFill>
          <a:ln w="127000">
            <a:solidFill>
              <a:schemeClr val="bg1"/>
            </a:solidFill>
            <a:miter lim="800000"/>
          </a:ln>
          <a:effectLst>
            <a:outerShdw blurRad="152400" sx="101000" sy="101000" algn="ctr" rotWithShape="0">
              <a:prstClr val="black">
                <a:alpha val="10000"/>
              </a:prstClr>
            </a:outerShdw>
          </a:effectLst>
        </p:spPr>
        <p:txBody>
          <a:bodyPr tIns="365760"/>
          <a:lstStyle>
            <a:lvl1pPr marL="0" indent="0" algn="ctr">
              <a:buNone/>
              <a:defRPr/>
            </a:lvl1pPr>
          </a:lstStyle>
          <a:p>
            <a:r>
              <a:rPr lang="en-US"/>
              <a:t>Click icon to add picture</a:t>
            </a:r>
          </a:p>
        </p:txBody>
      </p:sp>
    </p:spTree>
    <p:extLst>
      <p:ext uri="{BB962C8B-B14F-4D97-AF65-F5344CB8AC3E}">
        <p14:creationId xmlns:p14="http://schemas.microsoft.com/office/powerpoint/2010/main" val="27738674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606121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684212" y="609600"/>
            <a:ext cx="2194564" cy="6376429"/>
          </a:xfrm>
          <a:prstGeom prst="rect">
            <a:avLst/>
          </a:prstGeom>
        </p:spPr>
      </p:pic>
      <p:sp>
        <p:nvSpPr>
          <p:cNvPr id="2" name="Title 1"/>
          <p:cNvSpPr>
            <a:spLocks noGrp="1"/>
          </p:cNvSpPr>
          <p:nvPr>
            <p:ph type="title"/>
          </p:nvPr>
        </p:nvSpPr>
        <p:spPr>
          <a:xfrm>
            <a:off x="2894013" y="1524000"/>
            <a:ext cx="7543800" cy="2971800"/>
          </a:xfrm>
        </p:spPr>
        <p:txBody>
          <a:bodyPr anchor="b">
            <a:normAutofit/>
          </a:bodyPr>
          <a:lstStyle>
            <a:lvl1pPr>
              <a:defRPr sz="6600"/>
            </a:lvl1pPr>
          </a:lstStyle>
          <a:p>
            <a:r>
              <a:rPr lang="en-US"/>
              <a:t>Click to edit Master title style</a:t>
            </a:r>
          </a:p>
        </p:txBody>
      </p:sp>
      <p:sp>
        <p:nvSpPr>
          <p:cNvPr id="3" name="Text Placeholder 2"/>
          <p:cNvSpPr>
            <a:spLocks noGrp="1"/>
          </p:cNvSpPr>
          <p:nvPr>
            <p:ph type="body" idx="1"/>
          </p:nvPr>
        </p:nvSpPr>
        <p:spPr>
          <a:xfrm>
            <a:off x="2893939" y="4572000"/>
            <a:ext cx="7543874" cy="838200"/>
          </a:xfrm>
        </p:spPr>
        <p:txBody>
          <a:bodyPr>
            <a:normAutofit/>
          </a:bodyPr>
          <a:lstStyle>
            <a:lvl1pPr marL="0" indent="0">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1590071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09800" y="1828800"/>
            <a:ext cx="4480560" cy="4419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025640" y="1828800"/>
            <a:ext cx="4480560" cy="4419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143188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a:xfrm>
            <a:off x="2209800" y="1828800"/>
            <a:ext cx="4480560" cy="823912"/>
          </a:xfrm>
        </p:spPr>
        <p:txBody>
          <a:bodyPr anchor="ctr">
            <a:normAutofit/>
          </a:bodyPr>
          <a:lstStyle>
            <a:lvl1pPr marL="0" indent="0">
              <a:spcBef>
                <a:spcPts val="0"/>
              </a:spcBef>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209800" y="2805112"/>
            <a:ext cx="4480560" cy="34432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7025640" y="1828800"/>
            <a:ext cx="4480560" cy="823912"/>
          </a:xfrm>
        </p:spPr>
        <p:txBody>
          <a:bodyPr anchor="ctr">
            <a:normAutofit/>
          </a:bodyPr>
          <a:lstStyle>
            <a:lvl1pPr marL="0" indent="0">
              <a:spcBef>
                <a:spcPts val="0"/>
              </a:spcBef>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025640" y="2805112"/>
            <a:ext cx="4480560" cy="34432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591804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6468574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0" y="1559"/>
            <a:ext cx="12188977" cy="6854966"/>
          </a:xfrm>
          <a:prstGeom prst="rect">
            <a:avLst/>
          </a:prstGeom>
        </p:spPr>
      </p:pic>
    </p:spTree>
    <p:extLst>
      <p:ext uri="{BB962C8B-B14F-4D97-AF65-F5344CB8AC3E}">
        <p14:creationId xmlns:p14="http://schemas.microsoft.com/office/powerpoint/2010/main" val="7103396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cstate="screen">
            <a:extLst>
              <a:ext uri="{28A0092B-C50C-407E-A947-70E740481C1C}">
                <a14:useLocalDpi xmlns:a14="http://schemas.microsoft.com/office/drawing/2010/main" val="0"/>
              </a:ext>
            </a:extLst>
          </a:blip>
          <a:srcRect/>
          <a:stretch/>
        </p:blipFill>
        <p:spPr>
          <a:xfrm>
            <a:off x="10948228" y="1828800"/>
            <a:ext cx="1240597" cy="5029200"/>
          </a:xfrm>
          <a:prstGeom prst="rect">
            <a:avLst/>
          </a:prstGeom>
          <a:noFill/>
          <a:ln>
            <a:noFill/>
          </a:ln>
        </p:spPr>
      </p:pic>
      <p:sp>
        <p:nvSpPr>
          <p:cNvPr id="2" name="Title 1"/>
          <p:cNvSpPr>
            <a:spLocks noGrp="1"/>
          </p:cNvSpPr>
          <p:nvPr>
            <p:ph type="title"/>
          </p:nvPr>
        </p:nvSpPr>
        <p:spPr>
          <a:xfrm>
            <a:off x="8610600" y="800100"/>
            <a:ext cx="2301240" cy="3467100"/>
          </a:xfrm>
        </p:spPr>
        <p:txBody>
          <a:bodyPr anchor="b">
            <a:normAutofit/>
          </a:bodyPr>
          <a:lstStyle>
            <a:lvl1pPr>
              <a:defRPr sz="3600"/>
            </a:lvl1pPr>
          </a:lstStyle>
          <a:p>
            <a:r>
              <a:rPr lang="en-US"/>
              <a:t>Click to edit Master title style</a:t>
            </a:r>
          </a:p>
        </p:txBody>
      </p:sp>
      <p:sp>
        <p:nvSpPr>
          <p:cNvPr id="3" name="Content Placeholder 2"/>
          <p:cNvSpPr>
            <a:spLocks noGrp="1"/>
          </p:cNvSpPr>
          <p:nvPr>
            <p:ph idx="1"/>
          </p:nvPr>
        </p:nvSpPr>
        <p:spPr>
          <a:xfrm>
            <a:off x="685799" y="800100"/>
            <a:ext cx="7543800" cy="5257800"/>
          </a:xfrm>
        </p:spPr>
        <p:txBody>
          <a:bodyPr>
            <a:normAutofit/>
          </a:bodyPr>
          <a:lstStyle>
            <a:lvl1pPr>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610600" y="4351867"/>
            <a:ext cx="2301240" cy="1706033"/>
          </a:xfrm>
        </p:spPr>
        <p:txBody>
          <a:bodyPr>
            <a:normAutofit/>
          </a:bodyPr>
          <a:lstStyle>
            <a:lvl1pPr marL="0" indent="0">
              <a:spcBef>
                <a:spcPts val="1200"/>
              </a:spcBef>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30234769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19" cstate="screen">
            <a:extLst>
              <a:ext uri="{28A0092B-C50C-407E-A947-70E740481C1C}">
                <a14:useLocalDpi xmlns:a14="http://schemas.microsoft.com/office/drawing/2010/main" val="0"/>
              </a:ext>
            </a:extLst>
          </a:blip>
          <a:stretch>
            <a:fillRect/>
          </a:stretch>
        </p:blipFill>
        <p:spPr>
          <a:xfrm>
            <a:off x="455612" y="762000"/>
            <a:ext cx="1405131" cy="5257811"/>
          </a:xfrm>
          <a:prstGeom prst="rect">
            <a:avLst/>
          </a:prstGeom>
        </p:spPr>
      </p:pic>
      <p:sp>
        <p:nvSpPr>
          <p:cNvPr id="2" name="Title Placeholder 1"/>
          <p:cNvSpPr>
            <a:spLocks noGrp="1"/>
          </p:cNvSpPr>
          <p:nvPr>
            <p:ph type="title"/>
          </p:nvPr>
        </p:nvSpPr>
        <p:spPr>
          <a:xfrm>
            <a:off x="2209800" y="228601"/>
            <a:ext cx="9296400" cy="1447800"/>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2209800" y="1828798"/>
            <a:ext cx="9296400" cy="441960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90600" y="6508899"/>
            <a:ext cx="1022543" cy="212576"/>
          </a:xfrm>
          <a:prstGeom prst="rect">
            <a:avLst/>
          </a:prstGeom>
        </p:spPr>
        <p:txBody>
          <a:bodyPr vert="horz" lIns="91440" tIns="45720" rIns="91440" bIns="45720" rtlCol="0" anchor="ctr"/>
          <a:lstStyle>
            <a:lvl1pPr algn="l">
              <a:defRPr sz="800">
                <a:solidFill>
                  <a:schemeClr val="tx1">
                    <a:lumMod val="50000"/>
                    <a:lumOff val="50000"/>
                  </a:schemeClr>
                </a:solidFill>
              </a:defRPr>
            </a:lvl1pPr>
          </a:lstStyle>
          <a:p>
            <a:fld id="{5FB288E9-E6DD-423A-8DD3-CE3B7E6DE97A}" type="datetimeFigureOut">
              <a:rPr lang="en-US" smtClean="0"/>
              <a:pPr/>
              <a:t>3/29/2020</a:t>
            </a:fld>
            <a:endParaRPr lang="en-US"/>
          </a:p>
        </p:txBody>
      </p:sp>
      <p:sp>
        <p:nvSpPr>
          <p:cNvPr id="5" name="Footer Placeholder 4"/>
          <p:cNvSpPr>
            <a:spLocks noGrp="1"/>
          </p:cNvSpPr>
          <p:nvPr>
            <p:ph type="ftr" sz="quarter" idx="3"/>
          </p:nvPr>
        </p:nvSpPr>
        <p:spPr>
          <a:xfrm>
            <a:off x="2209800" y="6508899"/>
            <a:ext cx="9296400" cy="212576"/>
          </a:xfrm>
          <a:prstGeom prst="rect">
            <a:avLst/>
          </a:prstGeom>
        </p:spPr>
        <p:txBody>
          <a:bodyPr vert="horz" lIns="91440" tIns="45720" rIns="91440" bIns="45720" rtlCol="0" anchor="ctr"/>
          <a:lstStyle>
            <a:lvl1pPr algn="l">
              <a:defRPr sz="800">
                <a:solidFill>
                  <a:schemeClr val="tx1">
                    <a:lumMod val="50000"/>
                    <a:lumOff val="50000"/>
                  </a:schemeClr>
                </a:solidFill>
              </a:defRPr>
            </a:lvl1pPr>
          </a:lstStyle>
          <a:p>
            <a:endParaRPr lang="en-US"/>
          </a:p>
        </p:txBody>
      </p:sp>
      <p:sp>
        <p:nvSpPr>
          <p:cNvPr id="6" name="Slide Number Placeholder 5"/>
          <p:cNvSpPr>
            <a:spLocks noGrp="1"/>
          </p:cNvSpPr>
          <p:nvPr>
            <p:ph type="sldNum" sz="quarter" idx="4"/>
          </p:nvPr>
        </p:nvSpPr>
        <p:spPr>
          <a:xfrm>
            <a:off x="379412" y="6508899"/>
            <a:ext cx="457200" cy="212576"/>
          </a:xfrm>
          <a:prstGeom prst="rect">
            <a:avLst/>
          </a:prstGeom>
        </p:spPr>
        <p:txBody>
          <a:bodyPr vert="horz" lIns="91440" tIns="45720" rIns="91440" bIns="45720" rtlCol="0" anchor="ctr"/>
          <a:lstStyle>
            <a:lvl1pPr algn="r">
              <a:defRPr sz="800">
                <a:solidFill>
                  <a:schemeClr val="tx1">
                    <a:lumMod val="50000"/>
                    <a:lumOff val="50000"/>
                  </a:schemeClr>
                </a:solidFill>
              </a:defRPr>
            </a:lvl1pPr>
          </a:lstStyle>
          <a:p>
            <a:fld id="{FB2EFC72-2998-470D-948F-F27143742797}" type="slidenum">
              <a:rPr lang="en-US" smtClean="0"/>
              <a:pPr/>
              <a:t>‹#›</a:t>
            </a:fld>
            <a:endParaRPr lang="en-US"/>
          </a:p>
        </p:txBody>
      </p:sp>
    </p:spTree>
    <p:extLst>
      <p:ext uri="{BB962C8B-B14F-4D97-AF65-F5344CB8AC3E}">
        <p14:creationId xmlns:p14="http://schemas.microsoft.com/office/powerpoint/2010/main" val="1469382272"/>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61" r:id="rId11"/>
    <p:sldLayoutId id="2147483662" r:id="rId12"/>
    <p:sldLayoutId id="2147483663" r:id="rId13"/>
    <p:sldLayoutId id="2147483665" r:id="rId14"/>
    <p:sldLayoutId id="2147483664" r:id="rId15"/>
    <p:sldLayoutId id="2147483658" r:id="rId16"/>
    <p:sldLayoutId id="2147483659" r:id="rId1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85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800"/>
        </a:spcBef>
        <a:buFont typeface="Arial" panose="020B0604020202020204" pitchFamily="34" charset="0"/>
        <a:buChar char="•"/>
        <a:defRPr sz="2000" kern="1200">
          <a:solidFill>
            <a:schemeClr val="tx1">
              <a:lumMod val="65000"/>
              <a:lumOff val="35000"/>
            </a:schemeClr>
          </a:solidFill>
          <a:latin typeface="+mn-lt"/>
          <a:ea typeface="+mn-ea"/>
          <a:cs typeface="+mn-cs"/>
        </a:defRPr>
      </a:lvl1pPr>
      <a:lvl2pPr marL="457200" indent="-228600" algn="l" defTabSz="914400" rtl="0" eaLnBrk="1" latinLnBrk="0" hangingPunct="1">
        <a:lnSpc>
          <a:spcPct val="90000"/>
        </a:lnSpc>
        <a:spcBef>
          <a:spcPts val="1000"/>
        </a:spcBef>
        <a:buFont typeface="Arial" panose="020B0604020202020204" pitchFamily="34" charset="0"/>
        <a:buChar char="•"/>
        <a:defRPr sz="1800" kern="1200">
          <a:solidFill>
            <a:schemeClr val="tx1">
              <a:lumMod val="65000"/>
              <a:lumOff val="35000"/>
            </a:schemeClr>
          </a:solidFill>
          <a:latin typeface="+mn-lt"/>
          <a:ea typeface="+mn-ea"/>
          <a:cs typeface="+mn-cs"/>
        </a:defRPr>
      </a:lvl2pPr>
      <a:lvl3pPr marL="685800" indent="-228600" algn="l" defTabSz="914400" rtl="0" eaLnBrk="1" latinLnBrk="0" hangingPunct="1">
        <a:lnSpc>
          <a:spcPct val="90000"/>
        </a:lnSpc>
        <a:spcBef>
          <a:spcPts val="800"/>
        </a:spcBef>
        <a:buFont typeface="Arial" panose="020B0604020202020204" pitchFamily="34" charset="0"/>
        <a:buChar char="•"/>
        <a:defRPr sz="1600" kern="1200">
          <a:solidFill>
            <a:schemeClr val="tx1">
              <a:lumMod val="65000"/>
              <a:lumOff val="35000"/>
            </a:schemeClr>
          </a:solidFill>
          <a:latin typeface="+mn-lt"/>
          <a:ea typeface="+mn-ea"/>
          <a:cs typeface="+mn-cs"/>
        </a:defRPr>
      </a:lvl3pPr>
      <a:lvl4pPr marL="914400" indent="-228600" algn="l" defTabSz="914400" rtl="0" eaLnBrk="1" latinLnBrk="0" hangingPunct="1">
        <a:lnSpc>
          <a:spcPct val="90000"/>
        </a:lnSpc>
        <a:spcBef>
          <a:spcPts val="800"/>
        </a:spcBef>
        <a:buFont typeface="Arial" panose="020B0604020202020204" pitchFamily="34" charset="0"/>
        <a:buChar char="•"/>
        <a:defRPr sz="1400" kern="1200">
          <a:solidFill>
            <a:schemeClr val="tx1">
              <a:lumMod val="65000"/>
              <a:lumOff val="35000"/>
            </a:schemeClr>
          </a:solidFill>
          <a:latin typeface="+mn-lt"/>
          <a:ea typeface="+mn-ea"/>
          <a:cs typeface="+mn-cs"/>
        </a:defRPr>
      </a:lvl4pPr>
      <a:lvl5pPr marL="1143000" indent="-228600" algn="l" defTabSz="914400" rtl="0" eaLnBrk="1" latinLnBrk="0" hangingPunct="1">
        <a:lnSpc>
          <a:spcPct val="90000"/>
        </a:lnSpc>
        <a:spcBef>
          <a:spcPts val="800"/>
        </a:spcBef>
        <a:buFont typeface="Arial" panose="020B0604020202020204" pitchFamily="34" charset="0"/>
        <a:buChar char="•"/>
        <a:defRPr sz="1400" kern="1200">
          <a:solidFill>
            <a:schemeClr val="tx1">
              <a:lumMod val="65000"/>
              <a:lumOff val="35000"/>
            </a:schemeClr>
          </a:solidFill>
          <a:latin typeface="+mn-lt"/>
          <a:ea typeface="+mn-ea"/>
          <a:cs typeface="+mn-cs"/>
        </a:defRPr>
      </a:lvl5pPr>
      <a:lvl6pPr marL="1371600" indent="-228600" algn="l" defTabSz="914400" rtl="0" eaLnBrk="1" latinLnBrk="0" hangingPunct="1">
        <a:lnSpc>
          <a:spcPct val="90000"/>
        </a:lnSpc>
        <a:spcBef>
          <a:spcPts val="800"/>
        </a:spcBef>
        <a:buFont typeface="Arial" panose="020B0604020202020204" pitchFamily="34" charset="0"/>
        <a:buChar char="•"/>
        <a:defRPr sz="1400" kern="1200">
          <a:solidFill>
            <a:schemeClr val="tx1">
              <a:lumMod val="65000"/>
              <a:lumOff val="35000"/>
            </a:schemeClr>
          </a:solidFill>
          <a:latin typeface="+mn-lt"/>
          <a:ea typeface="+mn-ea"/>
          <a:cs typeface="+mn-cs"/>
        </a:defRPr>
      </a:lvl6pPr>
      <a:lvl7pPr marL="1371600" indent="0" algn="l" defTabSz="914400" rtl="0" eaLnBrk="1" latinLnBrk="0" hangingPunct="1">
        <a:lnSpc>
          <a:spcPct val="90000"/>
        </a:lnSpc>
        <a:spcBef>
          <a:spcPts val="800"/>
        </a:spcBef>
        <a:buFont typeface="Arial" panose="020B0604020202020204" pitchFamily="34" charset="0"/>
        <a:buNone/>
        <a:defRPr sz="1400" kern="1200">
          <a:solidFill>
            <a:schemeClr val="tx1">
              <a:lumMod val="65000"/>
              <a:lumOff val="35000"/>
            </a:schemeClr>
          </a:solidFill>
          <a:latin typeface="+mn-lt"/>
          <a:ea typeface="+mn-ea"/>
          <a:cs typeface="+mn-cs"/>
        </a:defRPr>
      </a:lvl7pPr>
      <a:lvl8pPr marL="1828800" indent="-228600" algn="l" defTabSz="914400" rtl="0" eaLnBrk="1" latinLnBrk="0" hangingPunct="1">
        <a:lnSpc>
          <a:spcPct val="90000"/>
        </a:lnSpc>
        <a:spcBef>
          <a:spcPts val="800"/>
        </a:spcBef>
        <a:buFont typeface="Arial" panose="020B0604020202020204" pitchFamily="34" charset="0"/>
        <a:buChar char="•"/>
        <a:defRPr sz="1400" kern="1200">
          <a:solidFill>
            <a:schemeClr val="tx1">
              <a:lumMod val="65000"/>
              <a:lumOff val="35000"/>
            </a:schemeClr>
          </a:solidFill>
          <a:latin typeface="+mn-lt"/>
          <a:ea typeface="+mn-ea"/>
          <a:cs typeface="+mn-cs"/>
        </a:defRPr>
      </a:lvl8pPr>
      <a:lvl9pPr marL="2057400" indent="-228600" algn="l" defTabSz="914400" rtl="0" eaLnBrk="1" latinLnBrk="0" hangingPunct="1">
        <a:lnSpc>
          <a:spcPct val="90000"/>
        </a:lnSpc>
        <a:spcBef>
          <a:spcPts val="800"/>
        </a:spcBef>
        <a:buFont typeface="Arial" panose="020B0604020202020204" pitchFamily="34" charset="0"/>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userDrawn="1">
          <p15:clr>
            <a:srgbClr val="F26B43"/>
          </p15:clr>
        </p15:guide>
        <p15:guide id="2" orient="horz" pos="216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2999656" y="5301208"/>
            <a:ext cx="6845384" cy="1015663"/>
          </a:xfrm>
          <a:prstGeom prst="rect">
            <a:avLst/>
          </a:prstGeom>
          <a:noFill/>
        </p:spPr>
        <p:txBody>
          <a:bodyPr wrap="square" rtlCol="0">
            <a:spAutoFit/>
          </a:bodyPr>
          <a:lstStyle/>
          <a:p>
            <a:r>
              <a:rPr lang="en-GB" sz="2800" b="1" dirty="0" smtClean="0"/>
              <a:t>7</a:t>
            </a:r>
            <a:r>
              <a:rPr lang="hu-HU" sz="2800" b="1" dirty="0" smtClean="0"/>
              <a:t>. FOGLALKOZÁS </a:t>
            </a:r>
          </a:p>
          <a:p>
            <a:r>
              <a:rPr lang="hu-HU" sz="3200" b="1" dirty="0" smtClean="0">
                <a:solidFill>
                  <a:schemeClr val="accent5">
                    <a:lumMod val="50000"/>
                  </a:schemeClr>
                </a:solidFill>
              </a:rPr>
              <a:t>A BOLDOGSÁG KERESÉSE</a:t>
            </a:r>
            <a:endParaRPr lang="en-GB" sz="3200" b="1" dirty="0">
              <a:solidFill>
                <a:schemeClr val="accent5">
                  <a:lumMod val="50000"/>
                </a:schemeClr>
              </a:solidFill>
            </a:endParaRPr>
          </a:p>
        </p:txBody>
      </p:sp>
      <p:pic>
        <p:nvPicPr>
          <p:cNvPr id="5" name="Picture Placeholder 4" descr="A person jumping in the air with a sunset in the background&#10;&#10;Description generated with very high confidence">
            <a:extLst>
              <a:ext uri="{FF2B5EF4-FFF2-40B4-BE49-F238E27FC236}">
                <a16:creationId xmlns:a16="http://schemas.microsoft.com/office/drawing/2014/main" xmlns="" id="{F80E780E-0452-4552-980E-A3F1746C1FC5}"/>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3925" r="3925"/>
          <a:stretch>
            <a:fillRect/>
          </a:stretch>
        </p:blipFill>
        <p:spPr/>
      </p:pic>
    </p:spTree>
    <p:extLst>
      <p:ext uri="{BB962C8B-B14F-4D97-AF65-F5344CB8AC3E}">
        <p14:creationId xmlns:p14="http://schemas.microsoft.com/office/powerpoint/2010/main" val="15889802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u-HU" sz="6000" b="1" dirty="0" smtClean="0">
                <a:solidFill>
                  <a:schemeClr val="accent5">
                    <a:lumMod val="50000"/>
                  </a:schemeClr>
                </a:solidFill>
              </a:rPr>
              <a:t>Üdvözlés és imádság</a:t>
            </a:r>
            <a:endParaRPr lang="en-US" sz="6000" b="1" dirty="0">
              <a:solidFill>
                <a:schemeClr val="accent5">
                  <a:lumMod val="50000"/>
                </a:schemeClr>
              </a:solidFill>
            </a:endParaRPr>
          </a:p>
        </p:txBody>
      </p:sp>
      <p:sp>
        <p:nvSpPr>
          <p:cNvPr id="6" name="Rounded Rectangle 5"/>
          <p:cNvSpPr/>
          <p:nvPr/>
        </p:nvSpPr>
        <p:spPr>
          <a:xfrm>
            <a:off x="12344400" y="152400"/>
            <a:ext cx="1295400" cy="6553200"/>
          </a:xfrm>
          <a:prstGeom prst="roundRect">
            <a:avLst>
              <a:gd name="adj" fmla="val 9717"/>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r>
              <a:rPr lang="en-US" sz="1200" b="1" i="1" dirty="0">
                <a:latin typeface="Arial" pitchFamily="34" charset="0"/>
                <a:cs typeface="Arial" pitchFamily="34" charset="0"/>
              </a:rPr>
              <a:t>NOTE:</a:t>
            </a:r>
          </a:p>
          <a:p>
            <a:r>
              <a:rPr lang="en-US" sz="1200" i="1" dirty="0">
                <a:latin typeface="Arial" pitchFamily="34" charset="0"/>
                <a:cs typeface="Arial" pitchFamily="34" charset="0"/>
              </a:rPr>
              <a:t>To change images on this slide, select a picture and delete it. Then click the Insert Picture icon</a:t>
            </a:r>
          </a:p>
          <a:p>
            <a:r>
              <a:rPr lang="en-US" sz="1200" i="1" dirty="0">
                <a:latin typeface="Arial" pitchFamily="34" charset="0"/>
                <a:cs typeface="Arial" pitchFamily="34" charset="0"/>
              </a:rPr>
              <a:t>in the placeholder to insert your own image.</a:t>
            </a:r>
          </a:p>
        </p:txBody>
      </p:sp>
      <p:sp>
        <p:nvSpPr>
          <p:cNvPr id="8" name="Picture Placeholder 7"/>
          <p:cNvSpPr>
            <a:spLocks noGrp="1"/>
          </p:cNvSpPr>
          <p:nvPr>
            <p:ph type="pic" idx="1"/>
          </p:nvPr>
        </p:nvSpPr>
        <p:spPr/>
      </p:sp>
      <p:pic>
        <p:nvPicPr>
          <p:cNvPr id="1026" name="Picture 2" descr="Image result for welcom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77155" y="1700808"/>
            <a:ext cx="6482802" cy="3672408"/>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4258216" y="5292027"/>
            <a:ext cx="6120680"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pPr algn="ctr"/>
            <a:r>
              <a:rPr lang="en-GB" sz="36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Arial Black" panose="020B0A04020102020204" pitchFamily="34" charset="0"/>
              </a:rPr>
              <a:t>And Prayer</a:t>
            </a:r>
          </a:p>
        </p:txBody>
      </p:sp>
    </p:spTree>
    <p:extLst>
      <p:ext uri="{BB962C8B-B14F-4D97-AF65-F5344CB8AC3E}">
        <p14:creationId xmlns:p14="http://schemas.microsoft.com/office/powerpoint/2010/main" val="40885172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0382096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44272" y="764704"/>
            <a:ext cx="2952328" cy="3528392"/>
          </a:xfrm>
        </p:spPr>
        <p:txBody>
          <a:bodyPr>
            <a:normAutofit/>
          </a:bodyPr>
          <a:lstStyle/>
          <a:p>
            <a:r>
              <a:rPr lang="hu-HU" sz="4400" b="1" dirty="0" smtClean="0">
                <a:solidFill>
                  <a:schemeClr val="accent5">
                    <a:lumMod val="50000"/>
                  </a:schemeClr>
                </a:solidFill>
              </a:rPr>
              <a:t>BEMELEGÍTÉS</a:t>
            </a:r>
            <a:endParaRPr lang="en-US" sz="4400" b="1" dirty="0">
              <a:solidFill>
                <a:schemeClr val="accent5">
                  <a:lumMod val="50000"/>
                </a:schemeClr>
              </a:solidFill>
            </a:endParaRPr>
          </a:p>
        </p:txBody>
      </p:sp>
      <p:sp>
        <p:nvSpPr>
          <p:cNvPr id="8" name="Rounded Rectangle 7"/>
          <p:cNvSpPr/>
          <p:nvPr/>
        </p:nvSpPr>
        <p:spPr>
          <a:xfrm>
            <a:off x="12344400" y="152400"/>
            <a:ext cx="1295400" cy="6553200"/>
          </a:xfrm>
          <a:prstGeom prst="roundRect">
            <a:avLst>
              <a:gd name="adj" fmla="val 9717"/>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r>
              <a:rPr lang="en-US" sz="1200" b="1" i="1" dirty="0">
                <a:latin typeface="Arial" pitchFamily="34" charset="0"/>
                <a:cs typeface="Arial" pitchFamily="34" charset="0"/>
              </a:rPr>
              <a:t>NOTE:</a:t>
            </a:r>
          </a:p>
          <a:p>
            <a:r>
              <a:rPr lang="en-US" sz="1200" i="1" dirty="0">
                <a:latin typeface="Arial" pitchFamily="34" charset="0"/>
                <a:cs typeface="Arial" pitchFamily="34" charset="0"/>
              </a:rPr>
              <a:t>To change images on this slide, select a picture and delete it. Then click the Insert Picture icon</a:t>
            </a:r>
          </a:p>
          <a:p>
            <a:r>
              <a:rPr lang="en-US" sz="1200" i="1" dirty="0">
                <a:latin typeface="Arial" pitchFamily="34" charset="0"/>
                <a:cs typeface="Arial" pitchFamily="34" charset="0"/>
              </a:rPr>
              <a:t>in the placeholder to insert your own image.</a:t>
            </a:r>
          </a:p>
        </p:txBody>
      </p:sp>
      <p:pic>
        <p:nvPicPr>
          <p:cNvPr id="11" name="Picture Placeholder 10">
            <a:extLst>
              <a:ext uri="{FF2B5EF4-FFF2-40B4-BE49-F238E27FC236}">
                <a16:creationId xmlns:a16="http://schemas.microsoft.com/office/drawing/2014/main" xmlns="" id="{EB617A29-8CC8-491C-A204-BCCC04876EDB}"/>
              </a:ext>
            </a:extLst>
          </p:cNvPr>
          <p:cNvPicPr>
            <a:picLocks noGrp="1" noChangeAspect="1"/>
          </p:cNvPicPr>
          <p:nvPr>
            <p:ph type="pic" idx="10"/>
          </p:nvPr>
        </p:nvPicPr>
        <p:blipFill>
          <a:blip r:embed="rId3">
            <a:extLst>
              <a:ext uri="{28A0092B-C50C-407E-A947-70E740481C1C}">
                <a14:useLocalDpi xmlns:a14="http://schemas.microsoft.com/office/drawing/2010/main" val="0"/>
              </a:ext>
            </a:extLst>
          </a:blip>
          <a:srcRect l="12807" r="12807"/>
          <a:stretch>
            <a:fillRect/>
          </a:stretch>
        </p:blipFill>
        <p:spPr>
          <a:xfrm>
            <a:off x="1343025" y="914400"/>
            <a:ext cx="6851650" cy="5029200"/>
          </a:xfrm>
        </p:spPr>
      </p:pic>
    </p:spTree>
    <p:extLst>
      <p:ext uri="{BB962C8B-B14F-4D97-AF65-F5344CB8AC3E}">
        <p14:creationId xmlns:p14="http://schemas.microsoft.com/office/powerpoint/2010/main" val="29602750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6240015" y="1988840"/>
            <a:ext cx="4197797" cy="3421360"/>
          </a:xfrm>
        </p:spPr>
        <p:txBody>
          <a:bodyPr/>
          <a:lstStyle/>
          <a:p>
            <a:r>
              <a:rPr lang="en-US" sz="3600" b="1" dirty="0"/>
              <a:t>W</a:t>
            </a:r>
            <a:r>
              <a:rPr lang="en-US" sz="4400" b="1" dirty="0"/>
              <a:t>ord Search</a:t>
            </a:r>
          </a:p>
        </p:txBody>
      </p:sp>
      <p:pic>
        <p:nvPicPr>
          <p:cNvPr id="5" name="Picture 4">
            <a:extLst>
              <a:ext uri="{FF2B5EF4-FFF2-40B4-BE49-F238E27FC236}">
                <a16:creationId xmlns:a16="http://schemas.microsoft.com/office/drawing/2014/main" xmlns="" id="{D2B5852D-D4B1-4BB8-A5BC-69785FA7EDFB}"/>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flipH="1">
            <a:off x="2495600" y="764704"/>
            <a:ext cx="7942212" cy="5048588"/>
          </a:xfrm>
          <a:prstGeom prst="rect">
            <a:avLst/>
          </a:prstGeom>
        </p:spPr>
      </p:pic>
      <p:sp>
        <p:nvSpPr>
          <p:cNvPr id="4" name="TextBox 3"/>
          <p:cNvSpPr txBox="1"/>
          <p:nvPr/>
        </p:nvSpPr>
        <p:spPr>
          <a:xfrm>
            <a:off x="6456040" y="2924944"/>
            <a:ext cx="3816424" cy="1261884"/>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endParaRPr lang="en-GB" dirty="0"/>
          </a:p>
          <a:p>
            <a:pPr algn="ctr"/>
            <a:r>
              <a:rPr lang="hu-HU" sz="4000" b="1" dirty="0" smtClean="0">
                <a:solidFill>
                  <a:schemeClr val="accent5">
                    <a:lumMod val="50000"/>
                  </a:schemeClr>
                </a:solidFill>
              </a:rPr>
              <a:t>IGEKUTATÁS</a:t>
            </a:r>
            <a:endParaRPr lang="en-GB" dirty="0">
              <a:solidFill>
                <a:schemeClr val="accent5">
                  <a:lumMod val="50000"/>
                </a:schemeClr>
              </a:solidFill>
            </a:endParaRPr>
          </a:p>
          <a:p>
            <a:endParaRPr lang="en-GB" dirty="0"/>
          </a:p>
        </p:txBody>
      </p:sp>
    </p:spTree>
    <p:extLst>
      <p:ext uri="{BB962C8B-B14F-4D97-AF65-F5344CB8AC3E}">
        <p14:creationId xmlns:p14="http://schemas.microsoft.com/office/powerpoint/2010/main" val="25847468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75520" y="404664"/>
            <a:ext cx="5112568" cy="1512168"/>
          </a:xfrm>
        </p:spPr>
        <p:txBody>
          <a:bodyPr>
            <a:normAutofit/>
          </a:bodyPr>
          <a:lstStyle/>
          <a:p>
            <a:r>
              <a:rPr lang="hu-HU" sz="5400" b="1" dirty="0" smtClean="0">
                <a:solidFill>
                  <a:schemeClr val="accent5">
                    <a:lumMod val="50000"/>
                  </a:schemeClr>
                </a:solidFill>
              </a:rPr>
              <a:t>AZ IMÁDSÁG IDEJE</a:t>
            </a:r>
            <a:endParaRPr lang="en-US" sz="5400" b="1" dirty="0">
              <a:solidFill>
                <a:schemeClr val="accent5">
                  <a:lumMod val="50000"/>
                </a:schemeClr>
              </a:solidFill>
            </a:endParaRPr>
          </a:p>
        </p:txBody>
      </p:sp>
      <p:pic>
        <p:nvPicPr>
          <p:cNvPr id="1026" name="Picture 2" descr="Image result for popcorn prayer">
            <a:extLst>
              <a:ext uri="{FF2B5EF4-FFF2-40B4-BE49-F238E27FC236}">
                <a16:creationId xmlns:a16="http://schemas.microsoft.com/office/drawing/2014/main" xmlns="" id="{A6225EAC-420F-44DC-8C1A-957F30DF80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23992" y="1916832"/>
            <a:ext cx="5715000" cy="4610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72845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Watercolor Wedding 16x9">
  <a:themeElements>
    <a:clrScheme name="Watercolor Wedding">
      <a:dk1>
        <a:sysClr val="windowText" lastClr="000000"/>
      </a:dk1>
      <a:lt1>
        <a:sysClr val="window" lastClr="FFFFFF"/>
      </a:lt1>
      <a:dk2>
        <a:srgbClr val="262626"/>
      </a:dk2>
      <a:lt2>
        <a:srgbClr val="EEECE1"/>
      </a:lt2>
      <a:accent1>
        <a:srgbClr val="F391A8"/>
      </a:accent1>
      <a:accent2>
        <a:srgbClr val="F7B77D"/>
      </a:accent2>
      <a:accent3>
        <a:srgbClr val="AED88C"/>
      </a:accent3>
      <a:accent4>
        <a:srgbClr val="F3D789"/>
      </a:accent4>
      <a:accent5>
        <a:srgbClr val="F7C1D8"/>
      </a:accent5>
      <a:accent6>
        <a:srgbClr val="AAC09B"/>
      </a:accent6>
      <a:hlink>
        <a:srgbClr val="F391A8"/>
      </a:hlink>
      <a:folHlink>
        <a:srgbClr val="A6A6A6"/>
      </a:folHlink>
    </a:clrScheme>
    <a:fontScheme name="Gabriola-Palatino Linotype">
      <a:majorFont>
        <a:latin typeface="Gabriola"/>
        <a:ea typeface=""/>
        <a:cs typeface=""/>
      </a:majorFont>
      <a:minorFont>
        <a:latin typeface="Palatino Linotyp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atercolorWedding_16x9.potx" id="{D58A2463-0CA6-4FC5-9DE0-36068EFA8F51}" vid="{A2BB13D7-0A02-4505-8110-9455F5B96B23}"/>
    </a:ext>
  </a:extLst>
</a:theme>
</file>

<file path=ppt/theme/theme2.xml><?xml version="1.0" encoding="utf-8"?>
<a:theme xmlns:a="http://schemas.openxmlformats.org/drawingml/2006/main" name="Office Theme">
  <a:themeElements>
    <a:clrScheme name="Watercolor Wedding">
      <a:dk1>
        <a:sysClr val="windowText" lastClr="000000"/>
      </a:dk1>
      <a:lt1>
        <a:sysClr val="window" lastClr="FFFFFF"/>
      </a:lt1>
      <a:dk2>
        <a:srgbClr val="262626"/>
      </a:dk2>
      <a:lt2>
        <a:srgbClr val="EEECE1"/>
      </a:lt2>
      <a:accent1>
        <a:srgbClr val="F391A8"/>
      </a:accent1>
      <a:accent2>
        <a:srgbClr val="F7B77D"/>
      </a:accent2>
      <a:accent3>
        <a:srgbClr val="AED88C"/>
      </a:accent3>
      <a:accent4>
        <a:srgbClr val="F3D789"/>
      </a:accent4>
      <a:accent5>
        <a:srgbClr val="F7C1D8"/>
      </a:accent5>
      <a:accent6>
        <a:srgbClr val="AAC09B"/>
      </a:accent6>
      <a:hlink>
        <a:srgbClr val="F391A8"/>
      </a:hlink>
      <a:folHlink>
        <a:srgbClr val="A6A6A6"/>
      </a:folHlink>
    </a:clrScheme>
    <a:fontScheme name="Gabriola-Palatino Linotype">
      <a:majorFont>
        <a:latin typeface="Gabriola"/>
        <a:ea typeface=""/>
        <a:cs typeface=""/>
      </a:majorFont>
      <a:minorFont>
        <a:latin typeface="Palatino Linotyp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Watercolor Wedding">
      <a:dk1>
        <a:sysClr val="windowText" lastClr="000000"/>
      </a:dk1>
      <a:lt1>
        <a:sysClr val="window" lastClr="FFFFFF"/>
      </a:lt1>
      <a:dk2>
        <a:srgbClr val="262626"/>
      </a:dk2>
      <a:lt2>
        <a:srgbClr val="EEECE1"/>
      </a:lt2>
      <a:accent1>
        <a:srgbClr val="F391A8"/>
      </a:accent1>
      <a:accent2>
        <a:srgbClr val="F7B77D"/>
      </a:accent2>
      <a:accent3>
        <a:srgbClr val="AED88C"/>
      </a:accent3>
      <a:accent4>
        <a:srgbClr val="F3D789"/>
      </a:accent4>
      <a:accent5>
        <a:srgbClr val="F7C1D8"/>
      </a:accent5>
      <a:accent6>
        <a:srgbClr val="AAC09B"/>
      </a:accent6>
      <a:hlink>
        <a:srgbClr val="F391A8"/>
      </a:hlink>
      <a:folHlink>
        <a:srgbClr val="A6A6A6"/>
      </a:folHlink>
    </a:clrScheme>
    <a:fontScheme name="Gabriola-Palatino Linotype">
      <a:majorFont>
        <a:latin typeface="Gabriola"/>
        <a:ea typeface=""/>
        <a:cs typeface=""/>
      </a:majorFont>
      <a:minorFont>
        <a:latin typeface="Palatino Linotyp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9CD17F62-7DAD-4674-AAB4-FAEC48645BB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Wedding photo album (Watercolor design, widescreen)</Template>
  <TotalTime>0</TotalTime>
  <Words>172</Words>
  <Application>Microsoft Office PowerPoint</Application>
  <PresentationFormat>Szélesvásznú</PresentationFormat>
  <Paragraphs>77</Paragraphs>
  <Slides>6</Slides>
  <Notes>6</Notes>
  <HiddenSlides>0</HiddenSlides>
  <MMClips>0</MMClips>
  <ScaleCrop>false</ScaleCrop>
  <HeadingPairs>
    <vt:vector size="6" baseType="variant">
      <vt:variant>
        <vt:lpstr>Használt betűtípusok</vt:lpstr>
      </vt:variant>
      <vt:variant>
        <vt:i4>4</vt:i4>
      </vt:variant>
      <vt:variant>
        <vt:lpstr>Téma</vt:lpstr>
      </vt:variant>
      <vt:variant>
        <vt:i4>1</vt:i4>
      </vt:variant>
      <vt:variant>
        <vt:lpstr>Diacímek</vt:lpstr>
      </vt:variant>
      <vt:variant>
        <vt:i4>6</vt:i4>
      </vt:variant>
    </vt:vector>
  </HeadingPairs>
  <TitlesOfParts>
    <vt:vector size="11" baseType="lpstr">
      <vt:lpstr>Arial</vt:lpstr>
      <vt:lpstr>Arial Black</vt:lpstr>
      <vt:lpstr>Gabriola</vt:lpstr>
      <vt:lpstr>Palatino Linotype</vt:lpstr>
      <vt:lpstr>Watercolor Wedding 16x9</vt:lpstr>
      <vt:lpstr>PowerPoint bemutató</vt:lpstr>
      <vt:lpstr>Üdvözlés és imádság</vt:lpstr>
      <vt:lpstr>PowerPoint bemutató</vt:lpstr>
      <vt:lpstr>BEMELEGÍTÉS</vt:lpstr>
      <vt:lpstr>PowerPoint bemutató</vt:lpstr>
      <vt:lpstr>AZ IMÁDSÁG IDEJE</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cp:lastModifiedBy/>
  <cp:revision>1</cp:revision>
  <dcterms:created xsi:type="dcterms:W3CDTF">2016-12-08T16:08:42Z</dcterms:created>
  <dcterms:modified xsi:type="dcterms:W3CDTF">2020-03-29T12:40:07Z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TC038959009991</vt:lpwstr>
  </property>
</Properties>
</file>