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3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574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2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03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20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02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18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02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6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80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D347B-52E5-4C48-8636-D5E76BD534DF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AB67A-D694-45D1-BE56-357BE3EE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54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="" xmlns:a16="http://schemas.microsoft.com/office/drawing/2014/main" id="{19E52F12-1315-4D2E-A801-F0989B983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638" y="3232938"/>
            <a:ext cx="4291330" cy="2961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2800" dirty="0" smtClean="0">
                <a:latin typeface="Candara" panose="020E0502030303020204" pitchFamily="34" charset="0"/>
              </a:rPr>
              <a:t>„Ha </a:t>
            </a:r>
            <a:r>
              <a:rPr lang="hu-HU" sz="2800" dirty="0">
                <a:latin typeface="Candara" panose="020E0502030303020204" pitchFamily="34" charset="0"/>
              </a:rPr>
              <a:t>az egyiket megtámadja is valaki, ketten ellene </a:t>
            </a:r>
            <a:r>
              <a:rPr lang="hu-HU" sz="2800" dirty="0" smtClean="0">
                <a:latin typeface="Candara" panose="020E0502030303020204" pitchFamily="34" charset="0"/>
              </a:rPr>
              <a:t>állhatnak </a:t>
            </a:r>
            <a:r>
              <a:rPr lang="hu-HU" sz="2800" dirty="0">
                <a:latin typeface="Candara" panose="020E0502030303020204" pitchFamily="34" charset="0"/>
              </a:rPr>
              <a:t>annak; és a hármas kötél nem hamar szakad el</a:t>
            </a:r>
            <a:r>
              <a:rPr lang="hu-HU" sz="2800" dirty="0" smtClean="0">
                <a:latin typeface="Candara" panose="020E0502030303020204" pitchFamily="34" charset="0"/>
              </a:rPr>
              <a:t>.”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2400" i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Prédikátor könyve 4:12</a:t>
            </a:r>
            <a:endParaRPr lang="en-GB" sz="2400" i="1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A57C14F-BE4F-4D3C-B4F8-2AE8F5A0EBC2}"/>
              </a:ext>
            </a:extLst>
          </p:cNvPr>
          <p:cNvSpPr/>
          <p:nvPr/>
        </p:nvSpPr>
        <p:spPr>
          <a:xfrm>
            <a:off x="13463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7FB7DBE-407D-4880-A2B5-5801FB755910}"/>
              </a:ext>
            </a:extLst>
          </p:cNvPr>
          <p:cNvSpPr/>
          <p:nvPr/>
        </p:nvSpPr>
        <p:spPr>
          <a:xfrm>
            <a:off x="4718032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Box 2">
            <a:extLst>
              <a:ext uri="{FF2B5EF4-FFF2-40B4-BE49-F238E27FC236}">
                <a16:creationId xmlns="" xmlns:a16="http://schemas.microsoft.com/office/drawing/2014/main" id="{A5CF214E-D52A-4AE3-9681-62B0219C4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032" y="3232937"/>
            <a:ext cx="4291330" cy="294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hu-HU" sz="2800" dirty="0" smtClean="0">
                <a:solidFill>
                  <a:prstClr val="black"/>
                </a:solidFill>
                <a:latin typeface="Candara" panose="020E0502030303020204" pitchFamily="34" charset="0"/>
              </a:rPr>
              <a:t>„Ha </a:t>
            </a:r>
            <a:r>
              <a:rPr lang="hu-HU" sz="2800" dirty="0">
                <a:solidFill>
                  <a:prstClr val="black"/>
                </a:solidFill>
                <a:latin typeface="Candara" panose="020E0502030303020204" pitchFamily="34" charset="0"/>
              </a:rPr>
              <a:t>az egyiket megtámadja is valaki, ketten ellene állhatnak annak; és a hármas kötél nem hamar szakad el</a:t>
            </a:r>
            <a:r>
              <a:rPr lang="hu-HU" sz="2800" dirty="0" smtClean="0">
                <a:solidFill>
                  <a:prstClr val="black"/>
                </a:solidFill>
                <a:latin typeface="Candara" panose="020E0502030303020204" pitchFamily="34" charset="0"/>
              </a:rPr>
              <a:t>.”</a:t>
            </a:r>
            <a:endParaRPr lang="hu-HU" sz="28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hu-HU" sz="2400" i="1" dirty="0">
                <a:solidFill>
                  <a:prstClr val="black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Prédikátor könyve 4:12</a:t>
            </a:r>
            <a:endParaRPr lang="en-GB" sz="2400" i="1" dirty="0">
              <a:solidFill>
                <a:prstClr val="black"/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DF4E42D-5A45-4284-B8DC-A8EA5B5FDBB0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2. lecke ajándékkártyák</a:t>
            </a:r>
            <a:endParaRPr lang="en-GB" dirty="0"/>
          </a:p>
        </p:txBody>
      </p:sp>
      <p:sp>
        <p:nvSpPr>
          <p:cNvPr id="2" name="Szövegdoboz 1"/>
          <p:cNvSpPr txBox="1"/>
          <p:nvPr/>
        </p:nvSpPr>
        <p:spPr>
          <a:xfrm rot="223125">
            <a:off x="2488157" y="1397702"/>
            <a:ext cx="2139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Aki Isten előtt letérdel, az bárki előtt képes megállni</a:t>
            </a:r>
            <a:endParaRPr lang="hu-HU" dirty="0"/>
          </a:p>
        </p:txBody>
      </p:sp>
      <p:pic>
        <p:nvPicPr>
          <p:cNvPr id="1026" name="Picture 2" descr="Képtalálatok a következőre: aki isten előtt letérdel bárki elé képes felálln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032" y="543901"/>
            <a:ext cx="4291330" cy="2753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4852670" y="74883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2400" b="1" dirty="0">
                <a:solidFill>
                  <a:schemeClr val="bg1"/>
                </a:solidFill>
              </a:rPr>
              <a:t>Aki Isten előtt letérdel, az bárki előtt képes megállni</a:t>
            </a:r>
          </a:p>
        </p:txBody>
      </p:sp>
      <p:pic>
        <p:nvPicPr>
          <p:cNvPr id="14" name="Picture 2" descr="Képtalálatok a következőre: aki isten előtt letérdel bárki elé képes felálln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38" y="608063"/>
            <a:ext cx="4291330" cy="2753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zövegdoboz 11"/>
          <p:cNvSpPr txBox="1"/>
          <p:nvPr/>
        </p:nvSpPr>
        <p:spPr>
          <a:xfrm>
            <a:off x="273377" y="857839"/>
            <a:ext cx="3648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400" b="1" dirty="0">
                <a:solidFill>
                  <a:prstClr val="white"/>
                </a:solidFill>
              </a:rPr>
              <a:t>Aki Isten előtt letérdel, az bárki előtt képes megállni</a:t>
            </a:r>
          </a:p>
        </p:txBody>
      </p:sp>
    </p:spTree>
    <p:extLst>
      <p:ext uri="{BB962C8B-B14F-4D97-AF65-F5344CB8AC3E}">
        <p14:creationId xmlns:p14="http://schemas.microsoft.com/office/powerpoint/2010/main" val="302539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A57C14F-BE4F-4D3C-B4F8-2AE8F5A0EBC2}"/>
              </a:ext>
            </a:extLst>
          </p:cNvPr>
          <p:cNvSpPr/>
          <p:nvPr/>
        </p:nvSpPr>
        <p:spPr>
          <a:xfrm>
            <a:off x="13463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9A957535-711C-4EBF-B957-A167932B6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665" y="674377"/>
            <a:ext cx="15980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altLang="en-US" sz="1200" b="1" u="sng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 </a:t>
            </a:r>
            <a:r>
              <a:rPr lang="hu-HU" altLang="en-US" sz="1200" b="1" u="sng" dirty="0" smtClean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kötél - </a:t>
            </a:r>
            <a:r>
              <a:rPr lang="hu-HU" altLang="en-US" sz="1200" b="1" u="sng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imádság</a:t>
            </a:r>
            <a:endParaRPr lang="en-GB" altLang="en-US" sz="600" dirty="0">
              <a:latin typeface="Candara" panose="020E0502030303020204" pitchFamily="34" charset="0"/>
            </a:endParaRPr>
          </a:p>
        </p:txBody>
      </p:sp>
      <p:pic>
        <p:nvPicPr>
          <p:cNvPr id="1025" name="Afbeelding 2" descr="Afbeeldingsresultaat voor rope">
            <a:extLst>
              <a:ext uri="{FF2B5EF4-FFF2-40B4-BE49-F238E27FC236}">
                <a16:creationId xmlns="" xmlns:a16="http://schemas.microsoft.com/office/drawing/2014/main" id="{34D4B128-396F-4B55-AC4A-BE2998100B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52"/>
          <a:stretch/>
        </p:blipFill>
        <p:spPr bwMode="auto">
          <a:xfrm>
            <a:off x="1527828" y="1017689"/>
            <a:ext cx="1504950" cy="109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D1827D8-A0F3-400D-B4AE-693F0A7BD12B}"/>
              </a:ext>
            </a:extLst>
          </p:cNvPr>
          <p:cNvSpPr txBox="1"/>
          <p:nvPr/>
        </p:nvSpPr>
        <p:spPr>
          <a:xfrm>
            <a:off x="588236" y="1957241"/>
            <a:ext cx="338413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Drága Uram! </a:t>
            </a:r>
          </a:p>
          <a:p>
            <a:pPr algn="ctr"/>
            <a:endParaRPr lang="hu-HU" sz="1050" dirty="0" smtClean="0">
              <a:latin typeface="Candara" panose="020E0502030303020204" pitchFamily="34" charset="0"/>
            </a:endParaRP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Olyan vagyok, mint  egy kötéldarab.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 Kiválasztottam a csoportot, amelyhez tartozni akarok. Ha már kötődöm, akkor követni fogom azt a csoportot, vagy személyt. Ezért kérlek, Uram, segíts, hogy Hozzád kötődjem. Téged akarlak követni!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Egy kötéldarab sok szálból áll. A szálakat odaköthetem valamihez, vagy valakihez.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A kötél ettől szétbomolhat.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Ám egy szál a kötélről leválasztva sokkal gyengébb. </a:t>
            </a:r>
            <a:r>
              <a:rPr lang="hu-HU" sz="1050" i="1" dirty="0" smtClean="0">
                <a:latin typeface="Candara" panose="020E0502030303020204" pitchFamily="34" charset="0"/>
              </a:rPr>
              <a:t>(Szemléltetésként bontsunk szálakta egy darab kötelet!)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Olyan ez, mint én: két világban élek, és mindkettőt akarom, de ez elgyengít.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Ebből megértem, hogy választanom kell.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Azt, hogy összeköttetésben maradjak.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kapcsolatban a valódi barátokkal.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A szálak együtt erősek.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Jó barátok társaságában – erős vagyok!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Segíts ezért, kérlek, hogy bölcsen válasszam meg a barátaimat, mert ők befolyásolnak engem.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Köszönöm, hogy szabadon dönthetek!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Kérlek, segíts most bölcsen választanom! 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És te legyél példaképem az újabb döntésekben! </a:t>
            </a:r>
          </a:p>
          <a:p>
            <a:pPr algn="ctr"/>
            <a:endParaRPr lang="hu-HU" sz="1050" dirty="0" smtClean="0">
              <a:latin typeface="Candara" panose="020E0502030303020204" pitchFamily="34" charset="0"/>
            </a:endParaRP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Jézus nevében kérünk.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Ámen</a:t>
            </a:r>
            <a:endParaRPr lang="hu-HU" sz="1100" dirty="0">
              <a:latin typeface="Candara" panose="020E0502030303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5447CF1-CE60-493D-B335-E291D287D83D}"/>
              </a:ext>
            </a:extLst>
          </p:cNvPr>
          <p:cNvSpPr/>
          <p:nvPr/>
        </p:nvSpPr>
        <p:spPr>
          <a:xfrm>
            <a:off x="4718032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257C72D7-1B00-4472-B004-06B75B90D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271" y="674377"/>
            <a:ext cx="15980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en-U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 kötél - imádság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  <p:pic>
        <p:nvPicPr>
          <p:cNvPr id="11" name="Afbeelding 2" descr="Afbeeldingsresultaat voor rope">
            <a:extLst>
              <a:ext uri="{FF2B5EF4-FFF2-40B4-BE49-F238E27FC236}">
                <a16:creationId xmlns="" xmlns:a16="http://schemas.microsoft.com/office/drawing/2014/main" id="{3111BDBD-7941-491D-AD17-8F36A17C9E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52"/>
          <a:stretch/>
        </p:blipFill>
        <p:spPr bwMode="auto">
          <a:xfrm>
            <a:off x="6105860" y="1017689"/>
            <a:ext cx="1504950" cy="109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57374FC-1FC4-4FFB-B4E1-6A571BAB30F0}"/>
              </a:ext>
            </a:extLst>
          </p:cNvPr>
          <p:cNvSpPr txBox="1"/>
          <p:nvPr/>
        </p:nvSpPr>
        <p:spPr>
          <a:xfrm>
            <a:off x="5166268" y="1968782"/>
            <a:ext cx="3384134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050" dirty="0">
                <a:latin typeface="Candara" panose="020E0502030303020204" pitchFamily="34" charset="0"/>
              </a:rPr>
              <a:t>Drága Uram! </a:t>
            </a:r>
          </a:p>
          <a:p>
            <a:pPr algn="ctr"/>
            <a:endParaRPr lang="hu-HU" sz="1050" dirty="0">
              <a:latin typeface="Candara" panose="020E0502030303020204" pitchFamily="34" charset="0"/>
            </a:endParaRP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Olyan vagyok, mint  egy kötéldarab.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 Kiválasztottam a csoportot, amelyhez tartozni akarok. Ha már kötődöm, akkor követni fogom azt a csoportot, vagy személyt. Ezért kérlek, Uram, segíts, hogy Hozzád kötődjem. Téged akarlak követni!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Egy kötéldarab sok szálból áll. A szálakat odaköthetem valamihez, vagy valakihez. 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A kötél ettől szétbomolhat. 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Ám egy szál a kötélről leválasztva sokkal gyengébb. </a:t>
            </a:r>
            <a:r>
              <a:rPr lang="hu-HU" sz="1050" i="1" dirty="0">
                <a:latin typeface="Candara" panose="020E0502030303020204" pitchFamily="34" charset="0"/>
              </a:rPr>
              <a:t>(Szemléltetésként bontsunk szálakta egy darab kötelet!) 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Olyan ez, mint én: két világban élek, és mindkettőt akarom, de ez elgyengít.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Ebből megértem, hogy választanom kell.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Azt, hogy összeköttetésben maradjak. </a:t>
            </a:r>
          </a:p>
          <a:p>
            <a:pPr algn="ctr"/>
            <a:r>
              <a:rPr lang="hu-HU" sz="1050" dirty="0" smtClean="0">
                <a:latin typeface="Candara" panose="020E0502030303020204" pitchFamily="34" charset="0"/>
              </a:rPr>
              <a:t>kapcsolatban </a:t>
            </a:r>
            <a:r>
              <a:rPr lang="hu-HU" sz="1050" dirty="0">
                <a:latin typeface="Candara" panose="020E0502030303020204" pitchFamily="34" charset="0"/>
              </a:rPr>
              <a:t>a valódi barátokkal.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A szálak együtt erősek. 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Jó barátok társaságában – erős vagyok! 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Segíts ezért, kérlek, hogy bölcsen válasszam meg a barátaimat, mert ők befolyásolnak engem.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Köszönöm, hogy szabadon dönthetek!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Kérlek, segíts most bölcsen választanom!  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És te legyél példaképem az újabb döntésekben! </a:t>
            </a:r>
          </a:p>
          <a:p>
            <a:pPr algn="ctr"/>
            <a:endParaRPr lang="hu-HU" sz="1050" dirty="0">
              <a:latin typeface="Candara" panose="020E0502030303020204" pitchFamily="34" charset="0"/>
            </a:endParaRP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Jézus nevében kérünk.</a:t>
            </a:r>
          </a:p>
          <a:p>
            <a:pPr algn="ctr"/>
            <a:r>
              <a:rPr lang="hu-HU" sz="1050" dirty="0">
                <a:latin typeface="Candara" panose="020E0502030303020204" pitchFamily="34" charset="0"/>
              </a:rPr>
              <a:t>Ámen</a:t>
            </a:r>
            <a:endParaRPr lang="hu-HU" sz="1100" dirty="0">
              <a:latin typeface="Candara" panose="020E0502030303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2E0C466-7819-4E9C-B521-43E596A0793E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2. lecke - ajándékkártyák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968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447</Words>
  <Application>Microsoft Office PowerPoint</Application>
  <PresentationFormat>Diavetítés a képernyőre (4:3 oldalarány)</PresentationFormat>
  <Paragraphs>51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Candara</vt:lpstr>
      <vt:lpstr>Tahoma</vt:lpstr>
      <vt:lpstr>Times New Roman</vt:lpstr>
      <vt:lpstr>Office Theme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17</cp:revision>
  <cp:lastPrinted>2019-02-13T12:17:26Z</cp:lastPrinted>
  <dcterms:created xsi:type="dcterms:W3CDTF">2019-02-12T13:22:32Z</dcterms:created>
  <dcterms:modified xsi:type="dcterms:W3CDTF">2020-03-29T10:32:47Z</dcterms:modified>
</cp:coreProperties>
</file>