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100599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42A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93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53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80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543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510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4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86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2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574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03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838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28F70-F872-4701-9154-982284DD2841}" type="datetimeFigureOut">
              <a:rPr lang="en-GB" smtClean="0"/>
              <a:t>29/03/2020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45E6F-EE24-4C01-9EA5-204E346043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5812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="" xmlns:a16="http://schemas.microsoft.com/office/drawing/2014/main" id="{8A9E19E3-A351-4BA5-8775-1A1CD0E8DF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927395" y="1379076"/>
            <a:ext cx="5812789" cy="428278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F7881314-8134-4679-A4A7-035D3F5B8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-621819" y="1373062"/>
            <a:ext cx="5812789" cy="4282783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A86BD456-B92D-4D56-AE69-F8E786416642}"/>
              </a:ext>
            </a:extLst>
          </p:cNvPr>
          <p:cNvSpPr/>
          <p:nvPr/>
        </p:nvSpPr>
        <p:spPr>
          <a:xfrm>
            <a:off x="13463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882E1D3B-2A95-4F38-B586-47FAC930A7E4}"/>
              </a:ext>
            </a:extLst>
          </p:cNvPr>
          <p:cNvSpPr/>
          <p:nvPr/>
        </p:nvSpPr>
        <p:spPr>
          <a:xfrm>
            <a:off x="4679578" y="608063"/>
            <a:ext cx="4291330" cy="58127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0A000E83-137E-466C-B38C-7D7BF66FECA2}"/>
              </a:ext>
            </a:extLst>
          </p:cNvPr>
          <p:cNvSpPr txBox="1"/>
          <p:nvPr/>
        </p:nvSpPr>
        <p:spPr>
          <a:xfrm>
            <a:off x="143184" y="614185"/>
            <a:ext cx="428278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100" b="1" u="sng" dirty="0"/>
              <a:t>Imádság</a:t>
            </a:r>
            <a:endParaRPr lang="hu-HU" sz="1100" dirty="0"/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Drága Atyánk! </a:t>
            </a:r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Köszönjük, hogy jöhetünk Hozzád bánatunkban, amikor zaklatnak bennünket, és el akarjuk panaszolni Neked. Amikor félünk.</a:t>
            </a:r>
          </a:p>
          <a:p>
            <a:pPr algn="ctr"/>
            <a:r>
              <a:rPr lang="hu-HU" sz="1100" dirty="0"/>
              <a:t>Amikor akaratlanul is semmibe veszünk, vagy megalázunk valakit. </a:t>
            </a:r>
          </a:p>
          <a:p>
            <a:pPr algn="ctr"/>
            <a:r>
              <a:rPr lang="hu-HU" sz="1100" dirty="0"/>
              <a:t>Amikor félünk kiállni zaklatást elszenvedő társunkért, mert félünk, hogy minket is zaklatni fognak.</a:t>
            </a:r>
          </a:p>
          <a:p>
            <a:pPr algn="ctr"/>
            <a:r>
              <a:rPr lang="hu-HU" sz="1100" dirty="0"/>
              <a:t>A zaklatás áldozataiért imádkozom. </a:t>
            </a:r>
          </a:p>
          <a:p>
            <a:pPr algn="ctr"/>
            <a:r>
              <a:rPr lang="hu-HU" sz="1100" dirty="0"/>
              <a:t>Hogy tudják, szereted őket és értékesek a szemedben.</a:t>
            </a:r>
          </a:p>
          <a:p>
            <a:pPr algn="ctr"/>
            <a:r>
              <a:rPr lang="hu-HU" sz="1100" dirty="0"/>
              <a:t>Segíts, hogy én is bemutathassam a Te gondoskodásodat! </a:t>
            </a:r>
          </a:p>
          <a:p>
            <a:pPr algn="ctr"/>
            <a:r>
              <a:rPr lang="hu-HU" sz="1100" dirty="0"/>
              <a:t>Gyógyítsd be, kérlek a zaklatás okozta sebeket!  </a:t>
            </a:r>
          </a:p>
          <a:p>
            <a:pPr algn="ctr"/>
            <a:r>
              <a:rPr lang="hu-HU" sz="1100" dirty="0"/>
              <a:t>Te adj erőt és bátorságot a tiniknek, hogy kiálljanak a zaklatókkal szemben! </a:t>
            </a:r>
          </a:p>
          <a:p>
            <a:pPr algn="ctr"/>
            <a:r>
              <a:rPr lang="hu-HU" sz="1100" dirty="0"/>
              <a:t>Nekem is Te adj erőt és bátorságot ehhez! Te vedd el a félelmem!</a:t>
            </a:r>
          </a:p>
          <a:p>
            <a:pPr algn="ctr"/>
            <a:r>
              <a:rPr lang="hu-HU" sz="1100" dirty="0"/>
              <a:t>Kérlek, adj megfelelő szavakat, amivel megvédhetem őket! </a:t>
            </a:r>
          </a:p>
          <a:p>
            <a:pPr algn="ctr"/>
            <a:r>
              <a:rPr lang="hu-HU" sz="1100" dirty="0"/>
              <a:t>Küldd őrzőangyalaidat melléjük és mellém is.</a:t>
            </a:r>
          </a:p>
          <a:p>
            <a:pPr algn="ctr"/>
            <a:r>
              <a:rPr lang="hu-HU" sz="1100" dirty="0"/>
              <a:t>Kérésem közben rájöttem, hogy nekem is védelmezőnek kell lennem!  </a:t>
            </a:r>
          </a:p>
          <a:p>
            <a:pPr algn="ctr"/>
            <a:r>
              <a:rPr lang="hu-HU" sz="1100" dirty="0"/>
              <a:t>Hiszen ők Téged láthatnak meg bennem.</a:t>
            </a:r>
          </a:p>
          <a:p>
            <a:pPr algn="ctr"/>
            <a:r>
              <a:rPr lang="hu-HU" sz="1100" dirty="0"/>
              <a:t>Bocsásd meg a hibáimat, kérlek. Amikor elhanyagoltam, figyelmen kívül hagytam, bíráltam, vagy szándékosan bántottam valakit. </a:t>
            </a:r>
          </a:p>
          <a:p>
            <a:pPr algn="ctr"/>
            <a:r>
              <a:rPr lang="hu-HU" sz="1100" dirty="0"/>
              <a:t>Bocsáss meg annak is, aki engem bántott. </a:t>
            </a:r>
          </a:p>
          <a:p>
            <a:pPr algn="ctr"/>
            <a:r>
              <a:rPr lang="hu-HU" sz="1100" dirty="0"/>
              <a:t>Segíts, hogy olyanná váljak, mint Te! Te mondtad, hogy imádkozzunk az ellenségeinkért. Áldd meg a zaklatókat is! És add, hogy áldásod megváltoztassa a szívüket! </a:t>
            </a:r>
          </a:p>
          <a:p>
            <a:pPr algn="ctr"/>
            <a:r>
              <a:rPr lang="hu-HU" sz="1100" dirty="0"/>
              <a:t>Segíts, hogy békéltető legyek és benned békességet találjak. </a:t>
            </a:r>
          </a:p>
          <a:p>
            <a:pPr algn="ctr"/>
            <a:r>
              <a:rPr lang="hu-HU" sz="1100" dirty="0"/>
              <a:t>Mert csak Te szabadíthatsz meg a fájdalomtól, a félelemtől és a zaklatástól.</a:t>
            </a:r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Jézus nevében kértünk  </a:t>
            </a:r>
          </a:p>
          <a:p>
            <a:pPr algn="ctr"/>
            <a:r>
              <a:rPr lang="hu-HU" sz="1100" dirty="0"/>
              <a:t>Ámen</a:t>
            </a:r>
          </a:p>
          <a:p>
            <a:r>
              <a:rPr lang="hu-HU" sz="1100" dirty="0"/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C76850D-A70C-4AD8-A9F8-FD12BD218840}"/>
              </a:ext>
            </a:extLst>
          </p:cNvPr>
          <p:cNvSpPr txBox="1"/>
          <p:nvPr/>
        </p:nvSpPr>
        <p:spPr>
          <a:xfrm>
            <a:off x="2486826" y="8544"/>
            <a:ext cx="39567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Lesson 9. Giveaway cards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0B25A0E4-BE1B-431B-B3BE-23FC2C88F2DC}"/>
              </a:ext>
            </a:extLst>
          </p:cNvPr>
          <p:cNvSpPr txBox="1"/>
          <p:nvPr/>
        </p:nvSpPr>
        <p:spPr>
          <a:xfrm>
            <a:off x="4679578" y="614185"/>
            <a:ext cx="4282784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100" b="1" u="sng" dirty="0"/>
              <a:t>Imádság</a:t>
            </a:r>
            <a:endParaRPr lang="hu-HU" sz="1100" dirty="0"/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Drága Atyánk! </a:t>
            </a:r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Köszönjük, hogy jöhetünk Hozzád bánatunkban, amikor zaklatnak bennünket, és el akarjuk panaszolni Neked. Amikor félünk.</a:t>
            </a:r>
          </a:p>
          <a:p>
            <a:pPr algn="ctr"/>
            <a:r>
              <a:rPr lang="hu-HU" sz="1100" dirty="0"/>
              <a:t>Amikor akaratlanul is semmibe veszünk, vagy megalázunk valakit. </a:t>
            </a:r>
          </a:p>
          <a:p>
            <a:pPr algn="ctr"/>
            <a:r>
              <a:rPr lang="hu-HU" sz="1100" dirty="0"/>
              <a:t>Amikor félünk kiállni zaklatást elszenvedő társunkért, mert félünk, hogy minket is zaklatni fognak.</a:t>
            </a:r>
          </a:p>
          <a:p>
            <a:pPr algn="ctr"/>
            <a:r>
              <a:rPr lang="hu-HU" sz="1100" dirty="0"/>
              <a:t>A zaklatás áldozataiért imádkozom. </a:t>
            </a:r>
          </a:p>
          <a:p>
            <a:pPr algn="ctr"/>
            <a:r>
              <a:rPr lang="hu-HU" sz="1100" dirty="0"/>
              <a:t>Hogy tudják, szereted őket és értékesek a szemedben.</a:t>
            </a:r>
          </a:p>
          <a:p>
            <a:pPr algn="ctr"/>
            <a:r>
              <a:rPr lang="hu-HU" sz="1100" dirty="0"/>
              <a:t>Segíts, hogy én is bemutathassam a Te gondoskodásodat! </a:t>
            </a:r>
          </a:p>
          <a:p>
            <a:pPr algn="ctr"/>
            <a:r>
              <a:rPr lang="hu-HU" sz="1100" dirty="0"/>
              <a:t>Gyógyítsd be, kérlek a zaklatás okozta sebeket!  </a:t>
            </a:r>
          </a:p>
          <a:p>
            <a:pPr algn="ctr"/>
            <a:r>
              <a:rPr lang="hu-HU" sz="1100" dirty="0"/>
              <a:t>Te adj erőt és bátorságot a tiniknek, hogy kiálljanak a zaklatókkal szemben! </a:t>
            </a:r>
          </a:p>
          <a:p>
            <a:pPr algn="ctr"/>
            <a:r>
              <a:rPr lang="hu-HU" sz="1100" dirty="0"/>
              <a:t>Nekem is Te adj erőt és bátorságot ehhez! Te vedd el a félelmem!</a:t>
            </a:r>
          </a:p>
          <a:p>
            <a:pPr algn="ctr"/>
            <a:r>
              <a:rPr lang="hu-HU" sz="1100" dirty="0"/>
              <a:t>Kérlek, adj megfelelő szavakat, amivel megvédhetem őket! </a:t>
            </a:r>
          </a:p>
          <a:p>
            <a:pPr algn="ctr"/>
            <a:r>
              <a:rPr lang="hu-HU" sz="1100" dirty="0"/>
              <a:t>Küldd őrzőangyalaidat melléjük és mellém is.</a:t>
            </a:r>
          </a:p>
          <a:p>
            <a:pPr algn="ctr"/>
            <a:r>
              <a:rPr lang="hu-HU" sz="1100" dirty="0"/>
              <a:t>Kérésem közben rájöttem, hogy nekem is védelmezőnek kell lennem!  </a:t>
            </a:r>
          </a:p>
          <a:p>
            <a:pPr algn="ctr"/>
            <a:r>
              <a:rPr lang="hu-HU" sz="1100" dirty="0"/>
              <a:t>Hiszen ők Téged láthatnak meg bennem.</a:t>
            </a:r>
          </a:p>
          <a:p>
            <a:pPr algn="ctr"/>
            <a:r>
              <a:rPr lang="hu-HU" sz="1100" dirty="0"/>
              <a:t>Bocsásd meg a hibáimat, kérlek. Amikor elhanyagoltam, figyelmen kívül hagytam, bíráltam, vagy szándékosan bántottam valakit. </a:t>
            </a:r>
          </a:p>
          <a:p>
            <a:pPr algn="ctr"/>
            <a:r>
              <a:rPr lang="hu-HU" sz="1100" dirty="0"/>
              <a:t>Bocsáss meg annak is, aki engem bántott. </a:t>
            </a:r>
          </a:p>
          <a:p>
            <a:pPr algn="ctr"/>
            <a:r>
              <a:rPr lang="hu-HU" sz="1100" dirty="0"/>
              <a:t>Segíts, hogy olyanná váljak, mint Te! Te mondtad, hogy imádkozzunk az ellenségeinkért. Áldd meg a zaklatókat is! És add, hogy áldásod megváltoztassa a szívüket! </a:t>
            </a:r>
          </a:p>
          <a:p>
            <a:pPr algn="ctr"/>
            <a:r>
              <a:rPr lang="hu-HU" sz="1100" dirty="0"/>
              <a:t>Segíts, hogy békéltető legyek és benned békességet találjak. </a:t>
            </a:r>
          </a:p>
          <a:p>
            <a:pPr algn="ctr"/>
            <a:r>
              <a:rPr lang="hu-HU" sz="1100" dirty="0"/>
              <a:t>Mert csak Te szabadíthatsz meg a fájdalomtól, a félelemtől és a zaklatástól.</a:t>
            </a:r>
          </a:p>
          <a:p>
            <a:pPr algn="ctr"/>
            <a:r>
              <a:rPr lang="hu-HU" sz="1100" dirty="0"/>
              <a:t> </a:t>
            </a:r>
          </a:p>
          <a:p>
            <a:pPr algn="ctr"/>
            <a:r>
              <a:rPr lang="hu-HU" sz="1100" dirty="0"/>
              <a:t>Jézus nevében kértünk  </a:t>
            </a:r>
          </a:p>
          <a:p>
            <a:pPr algn="ctr"/>
            <a:r>
              <a:rPr lang="hu-HU" sz="1100" dirty="0"/>
              <a:t>Ámen</a:t>
            </a:r>
          </a:p>
          <a:p>
            <a:r>
              <a:rPr lang="hu-HU" sz="11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85811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425</TotalTime>
  <Words>7</Words>
  <Application>Microsoft Office PowerPoint</Application>
  <PresentationFormat>Diavetítés a képernyőre (4:3 oldalarány)</PresentationFormat>
  <Paragraphs>53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Bea</cp:lastModifiedBy>
  <cp:revision>21</cp:revision>
  <cp:lastPrinted>2019-02-13T11:30:43Z</cp:lastPrinted>
  <dcterms:created xsi:type="dcterms:W3CDTF">2019-02-13T08:56:41Z</dcterms:created>
  <dcterms:modified xsi:type="dcterms:W3CDTF">2020-03-29T13:31:30Z</dcterms:modified>
</cp:coreProperties>
</file>