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7772400" cy="100584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834"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27" name="PlaceHolder 2"/>
          <p:cNvSpPr>
            <a:spLocks noGrp="1"/>
          </p:cNvSpPr>
          <p:nvPr>
            <p:ph type="body"/>
          </p:nvPr>
        </p:nvSpPr>
        <p:spPr>
          <a:xfrm>
            <a:off x="457200" y="1600200"/>
            <a:ext cx="8229240" cy="2158200"/>
          </a:xfrm>
          <a:prstGeom prst="rect">
            <a:avLst/>
          </a:prstGeom>
        </p:spPr>
        <p:txBody>
          <a:bodyPr wrap="none" lIns="0" tIns="0" rIns="0" bIns="0"/>
          <a:lstStyle/>
          <a:p>
            <a:endParaRPr/>
          </a:p>
        </p:txBody>
      </p:sp>
      <p:sp>
        <p:nvSpPr>
          <p:cNvPr id="28" name="PlaceHolder 3"/>
          <p:cNvSpPr>
            <a:spLocks noGrp="1"/>
          </p:cNvSpPr>
          <p:nvPr>
            <p:ph type="body"/>
          </p:nvPr>
        </p:nvSpPr>
        <p:spPr>
          <a:xfrm>
            <a:off x="457200" y="3963600"/>
            <a:ext cx="8229240" cy="215820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30" name="PlaceHolder 2"/>
          <p:cNvSpPr>
            <a:spLocks noGrp="1"/>
          </p:cNvSpPr>
          <p:nvPr>
            <p:ph type="body"/>
          </p:nvPr>
        </p:nvSpPr>
        <p:spPr>
          <a:xfrm>
            <a:off x="457200" y="1600200"/>
            <a:ext cx="4015440" cy="2158200"/>
          </a:xfrm>
          <a:prstGeom prst="rect">
            <a:avLst/>
          </a:prstGeom>
        </p:spPr>
        <p:txBody>
          <a:bodyPr wrap="none" lIns="0" tIns="0" rIns="0" bIns="0"/>
          <a:lstStyle/>
          <a:p>
            <a:endParaRPr/>
          </a:p>
        </p:txBody>
      </p:sp>
      <p:sp>
        <p:nvSpPr>
          <p:cNvPr id="31" name="PlaceHolder 3"/>
          <p:cNvSpPr>
            <a:spLocks noGrp="1"/>
          </p:cNvSpPr>
          <p:nvPr>
            <p:ph type="body"/>
          </p:nvPr>
        </p:nvSpPr>
        <p:spPr>
          <a:xfrm>
            <a:off x="4673520" y="1600200"/>
            <a:ext cx="4015440" cy="2158200"/>
          </a:xfrm>
          <a:prstGeom prst="rect">
            <a:avLst/>
          </a:prstGeom>
        </p:spPr>
        <p:txBody>
          <a:bodyPr wrap="none" lIns="0" tIns="0" rIns="0" bIns="0"/>
          <a:lstStyle/>
          <a:p>
            <a:endParaRPr/>
          </a:p>
        </p:txBody>
      </p:sp>
      <p:sp>
        <p:nvSpPr>
          <p:cNvPr id="32" name="PlaceHolder 4"/>
          <p:cNvSpPr>
            <a:spLocks noGrp="1"/>
          </p:cNvSpPr>
          <p:nvPr>
            <p:ph type="body"/>
          </p:nvPr>
        </p:nvSpPr>
        <p:spPr>
          <a:xfrm>
            <a:off x="4673520" y="3963600"/>
            <a:ext cx="4015440" cy="2158200"/>
          </a:xfrm>
          <a:prstGeom prst="rect">
            <a:avLst/>
          </a:prstGeom>
        </p:spPr>
        <p:txBody>
          <a:bodyPr wrap="none" lIns="0" tIns="0" rIns="0" bIns="0"/>
          <a:lstStyle/>
          <a:p>
            <a:endParaRPr/>
          </a:p>
        </p:txBody>
      </p:sp>
      <p:sp>
        <p:nvSpPr>
          <p:cNvPr id="33" name="PlaceHolder 5"/>
          <p:cNvSpPr>
            <a:spLocks noGrp="1"/>
          </p:cNvSpPr>
          <p:nvPr>
            <p:ph type="body"/>
          </p:nvPr>
        </p:nvSpPr>
        <p:spPr>
          <a:xfrm>
            <a:off x="457200" y="3963600"/>
            <a:ext cx="4015440" cy="215820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35" name="PlaceHolder 2"/>
          <p:cNvSpPr>
            <a:spLocks noGrp="1"/>
          </p:cNvSpPr>
          <p:nvPr>
            <p:ph type="body"/>
          </p:nvPr>
        </p:nvSpPr>
        <p:spPr>
          <a:xfrm>
            <a:off x="457200" y="1600200"/>
            <a:ext cx="4015440" cy="2158200"/>
          </a:xfrm>
          <a:prstGeom prst="rect">
            <a:avLst/>
          </a:prstGeom>
        </p:spPr>
        <p:txBody>
          <a:bodyPr wrap="none" lIns="0" tIns="0" rIns="0" bIns="0"/>
          <a:lstStyle/>
          <a:p>
            <a:endParaRPr/>
          </a:p>
        </p:txBody>
      </p:sp>
      <p:sp>
        <p:nvSpPr>
          <p:cNvPr id="36" name="PlaceHolder 3"/>
          <p:cNvSpPr>
            <a:spLocks noGrp="1"/>
          </p:cNvSpPr>
          <p:nvPr>
            <p:ph type="body"/>
          </p:nvPr>
        </p:nvSpPr>
        <p:spPr>
          <a:xfrm>
            <a:off x="4673520" y="1600200"/>
            <a:ext cx="4015440" cy="2158200"/>
          </a:xfrm>
          <a:prstGeom prst="rect">
            <a:avLst/>
          </a:prstGeom>
        </p:spPr>
        <p:txBody>
          <a:bodyPr wrap="none" lIns="0" tIns="0" rIns="0" bIns="0"/>
          <a:lstStyle/>
          <a:p>
            <a:endParaRPr/>
          </a:p>
        </p:txBody>
      </p:sp>
      <p:pic>
        <p:nvPicPr>
          <p:cNvPr id="37" name="Kép 36"/>
          <p:cNvPicPr/>
          <p:nvPr/>
        </p:nvPicPr>
        <p:blipFill>
          <a:blip r:embed="rId2"/>
          <a:stretch>
            <a:fillRect/>
          </a:stretch>
        </p:blipFill>
        <p:spPr>
          <a:xfrm>
            <a:off x="5328720" y="3963240"/>
            <a:ext cx="2704680" cy="2158200"/>
          </a:xfrm>
          <a:prstGeom prst="rect">
            <a:avLst/>
          </a:prstGeom>
          <a:ln>
            <a:noFill/>
          </a:ln>
        </p:spPr>
      </p:pic>
      <p:pic>
        <p:nvPicPr>
          <p:cNvPr id="38" name="Kép 37"/>
          <p:cNvPicPr/>
          <p:nvPr/>
        </p:nvPicPr>
        <p:blipFill>
          <a:blip r:embed="rId2"/>
          <a:stretch>
            <a:fillRect/>
          </a:stretch>
        </p:blipFill>
        <p:spPr>
          <a:xfrm>
            <a:off x="1112400" y="3963240"/>
            <a:ext cx="2704680" cy="215820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45" name="PlaceHolder 2"/>
          <p:cNvSpPr>
            <a:spLocks noGrp="1"/>
          </p:cNvSpPr>
          <p:nvPr>
            <p:ph type="subTitle"/>
          </p:nvPr>
        </p:nvSpPr>
        <p:spPr>
          <a:xfrm>
            <a:off x="457200" y="1600200"/>
            <a:ext cx="8229240" cy="4525920"/>
          </a:xfrm>
          <a:prstGeom prst="rect">
            <a:avLst/>
          </a:prstGeom>
        </p:spPr>
        <p:txBody>
          <a:bodyPr wrap="none"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47" name="PlaceHolder 2"/>
          <p:cNvSpPr>
            <a:spLocks noGrp="1"/>
          </p:cNvSpPr>
          <p:nvPr>
            <p:ph type="body"/>
          </p:nvPr>
        </p:nvSpPr>
        <p:spPr>
          <a:xfrm>
            <a:off x="457200" y="1600200"/>
            <a:ext cx="8229240" cy="4525560"/>
          </a:xfrm>
          <a:prstGeom prst="rect">
            <a:avLst/>
          </a:prstGeom>
        </p:spPr>
        <p:txBody>
          <a:bodyPr wrap="none"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49" name="PlaceHolder 2"/>
          <p:cNvSpPr>
            <a:spLocks noGrp="1"/>
          </p:cNvSpPr>
          <p:nvPr>
            <p:ph type="body"/>
          </p:nvPr>
        </p:nvSpPr>
        <p:spPr>
          <a:xfrm>
            <a:off x="457200" y="1600200"/>
            <a:ext cx="4015440" cy="4525560"/>
          </a:xfrm>
          <a:prstGeom prst="rect">
            <a:avLst/>
          </a:prstGeom>
        </p:spPr>
        <p:txBody>
          <a:bodyPr wrap="none" lIns="0" tIns="0" rIns="0" bIns="0"/>
          <a:lstStyle/>
          <a:p>
            <a:endParaRPr/>
          </a:p>
        </p:txBody>
      </p:sp>
      <p:sp>
        <p:nvSpPr>
          <p:cNvPr id="50" name="PlaceHolder 3"/>
          <p:cNvSpPr>
            <a:spLocks noGrp="1"/>
          </p:cNvSpPr>
          <p:nvPr>
            <p:ph type="body"/>
          </p:nvPr>
        </p:nvSpPr>
        <p:spPr>
          <a:xfrm>
            <a:off x="4673520" y="1600200"/>
            <a:ext cx="4015440" cy="4525560"/>
          </a:xfrm>
          <a:prstGeom prst="rect">
            <a:avLst/>
          </a:prstGeom>
        </p:spPr>
        <p:txBody>
          <a:bodyPr wrap="none"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4680"/>
            <a:ext cx="8229240" cy="585108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54" name="PlaceHolder 2"/>
          <p:cNvSpPr>
            <a:spLocks noGrp="1"/>
          </p:cNvSpPr>
          <p:nvPr>
            <p:ph type="body"/>
          </p:nvPr>
        </p:nvSpPr>
        <p:spPr>
          <a:xfrm>
            <a:off x="457200" y="1600200"/>
            <a:ext cx="4015440" cy="2158200"/>
          </a:xfrm>
          <a:prstGeom prst="rect">
            <a:avLst/>
          </a:prstGeom>
        </p:spPr>
        <p:txBody>
          <a:bodyPr wrap="none" lIns="0" tIns="0" rIns="0" bIns="0"/>
          <a:lstStyle/>
          <a:p>
            <a:endParaRPr/>
          </a:p>
        </p:txBody>
      </p:sp>
      <p:sp>
        <p:nvSpPr>
          <p:cNvPr id="55" name="PlaceHolder 3"/>
          <p:cNvSpPr>
            <a:spLocks noGrp="1"/>
          </p:cNvSpPr>
          <p:nvPr>
            <p:ph type="body"/>
          </p:nvPr>
        </p:nvSpPr>
        <p:spPr>
          <a:xfrm>
            <a:off x="457200" y="3963600"/>
            <a:ext cx="4015440" cy="2158200"/>
          </a:xfrm>
          <a:prstGeom prst="rect">
            <a:avLst/>
          </a:prstGeom>
        </p:spPr>
        <p:txBody>
          <a:bodyPr wrap="none" lIns="0" tIns="0" rIns="0" bIns="0"/>
          <a:lstStyle/>
          <a:p>
            <a:endParaRPr/>
          </a:p>
        </p:txBody>
      </p:sp>
      <p:sp>
        <p:nvSpPr>
          <p:cNvPr id="56" name="PlaceHolder 4"/>
          <p:cNvSpPr>
            <a:spLocks noGrp="1"/>
          </p:cNvSpPr>
          <p:nvPr>
            <p:ph type="body"/>
          </p:nvPr>
        </p:nvSpPr>
        <p:spPr>
          <a:xfrm>
            <a:off x="4673520" y="1600200"/>
            <a:ext cx="4015440" cy="452556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6" name="PlaceHolder 2"/>
          <p:cNvSpPr>
            <a:spLocks noGrp="1"/>
          </p:cNvSpPr>
          <p:nvPr>
            <p:ph type="subTitle"/>
          </p:nvPr>
        </p:nvSpPr>
        <p:spPr>
          <a:xfrm>
            <a:off x="457200" y="1600200"/>
            <a:ext cx="8229240" cy="452592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58" name="PlaceHolder 2"/>
          <p:cNvSpPr>
            <a:spLocks noGrp="1"/>
          </p:cNvSpPr>
          <p:nvPr>
            <p:ph type="body"/>
          </p:nvPr>
        </p:nvSpPr>
        <p:spPr>
          <a:xfrm>
            <a:off x="457200" y="1600200"/>
            <a:ext cx="4015440" cy="4525560"/>
          </a:xfrm>
          <a:prstGeom prst="rect">
            <a:avLst/>
          </a:prstGeom>
        </p:spPr>
        <p:txBody>
          <a:bodyPr wrap="none" lIns="0" tIns="0" rIns="0" bIns="0"/>
          <a:lstStyle/>
          <a:p>
            <a:endParaRPr/>
          </a:p>
        </p:txBody>
      </p:sp>
      <p:sp>
        <p:nvSpPr>
          <p:cNvPr id="59" name="PlaceHolder 3"/>
          <p:cNvSpPr>
            <a:spLocks noGrp="1"/>
          </p:cNvSpPr>
          <p:nvPr>
            <p:ph type="body"/>
          </p:nvPr>
        </p:nvSpPr>
        <p:spPr>
          <a:xfrm>
            <a:off x="4673520" y="1600200"/>
            <a:ext cx="4015440" cy="2158200"/>
          </a:xfrm>
          <a:prstGeom prst="rect">
            <a:avLst/>
          </a:prstGeom>
        </p:spPr>
        <p:txBody>
          <a:bodyPr wrap="none" lIns="0" tIns="0" rIns="0" bIns="0"/>
          <a:lstStyle/>
          <a:p>
            <a:endParaRPr/>
          </a:p>
        </p:txBody>
      </p:sp>
      <p:sp>
        <p:nvSpPr>
          <p:cNvPr id="60" name="PlaceHolder 4"/>
          <p:cNvSpPr>
            <a:spLocks noGrp="1"/>
          </p:cNvSpPr>
          <p:nvPr>
            <p:ph type="body"/>
          </p:nvPr>
        </p:nvSpPr>
        <p:spPr>
          <a:xfrm>
            <a:off x="4673520" y="3963600"/>
            <a:ext cx="4015440" cy="2158200"/>
          </a:xfrm>
          <a:prstGeom prst="rect">
            <a:avLst/>
          </a:prstGeom>
        </p:spPr>
        <p:txBody>
          <a:bodyPr wrap="none"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62" name="PlaceHolder 2"/>
          <p:cNvSpPr>
            <a:spLocks noGrp="1"/>
          </p:cNvSpPr>
          <p:nvPr>
            <p:ph type="body"/>
          </p:nvPr>
        </p:nvSpPr>
        <p:spPr>
          <a:xfrm>
            <a:off x="457200" y="1600200"/>
            <a:ext cx="4015440" cy="2158200"/>
          </a:xfrm>
          <a:prstGeom prst="rect">
            <a:avLst/>
          </a:prstGeom>
        </p:spPr>
        <p:txBody>
          <a:bodyPr wrap="none" lIns="0" tIns="0" rIns="0" bIns="0"/>
          <a:lstStyle/>
          <a:p>
            <a:endParaRPr/>
          </a:p>
        </p:txBody>
      </p:sp>
      <p:sp>
        <p:nvSpPr>
          <p:cNvPr id="63" name="PlaceHolder 3"/>
          <p:cNvSpPr>
            <a:spLocks noGrp="1"/>
          </p:cNvSpPr>
          <p:nvPr>
            <p:ph type="body"/>
          </p:nvPr>
        </p:nvSpPr>
        <p:spPr>
          <a:xfrm>
            <a:off x="4673520" y="1600200"/>
            <a:ext cx="4015440" cy="2158200"/>
          </a:xfrm>
          <a:prstGeom prst="rect">
            <a:avLst/>
          </a:prstGeom>
        </p:spPr>
        <p:txBody>
          <a:bodyPr wrap="none" lIns="0" tIns="0" rIns="0" bIns="0"/>
          <a:lstStyle/>
          <a:p>
            <a:endParaRPr/>
          </a:p>
        </p:txBody>
      </p:sp>
      <p:sp>
        <p:nvSpPr>
          <p:cNvPr id="64" name="PlaceHolder 4"/>
          <p:cNvSpPr>
            <a:spLocks noGrp="1"/>
          </p:cNvSpPr>
          <p:nvPr>
            <p:ph type="body"/>
          </p:nvPr>
        </p:nvSpPr>
        <p:spPr>
          <a:xfrm>
            <a:off x="457200" y="3963600"/>
            <a:ext cx="8228520" cy="2158200"/>
          </a:xfrm>
          <a:prstGeom prst="rect">
            <a:avLst/>
          </a:prstGeom>
        </p:spPr>
        <p:txBody>
          <a:bodyPr wrap="none"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66" name="PlaceHolder 2"/>
          <p:cNvSpPr>
            <a:spLocks noGrp="1"/>
          </p:cNvSpPr>
          <p:nvPr>
            <p:ph type="body"/>
          </p:nvPr>
        </p:nvSpPr>
        <p:spPr>
          <a:xfrm>
            <a:off x="457200" y="1600200"/>
            <a:ext cx="8229240" cy="2158200"/>
          </a:xfrm>
          <a:prstGeom prst="rect">
            <a:avLst/>
          </a:prstGeom>
        </p:spPr>
        <p:txBody>
          <a:bodyPr wrap="none" lIns="0" tIns="0" rIns="0" bIns="0"/>
          <a:lstStyle/>
          <a:p>
            <a:endParaRPr/>
          </a:p>
        </p:txBody>
      </p:sp>
      <p:sp>
        <p:nvSpPr>
          <p:cNvPr id="67" name="PlaceHolder 3"/>
          <p:cNvSpPr>
            <a:spLocks noGrp="1"/>
          </p:cNvSpPr>
          <p:nvPr>
            <p:ph type="body"/>
          </p:nvPr>
        </p:nvSpPr>
        <p:spPr>
          <a:xfrm>
            <a:off x="457200" y="3963600"/>
            <a:ext cx="8229240" cy="2158200"/>
          </a:xfrm>
          <a:prstGeom prst="rect">
            <a:avLst/>
          </a:prstGeom>
        </p:spPr>
        <p:txBody>
          <a:bodyPr wrap="none"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69" name="PlaceHolder 2"/>
          <p:cNvSpPr>
            <a:spLocks noGrp="1"/>
          </p:cNvSpPr>
          <p:nvPr>
            <p:ph type="body"/>
          </p:nvPr>
        </p:nvSpPr>
        <p:spPr>
          <a:xfrm>
            <a:off x="457200" y="1600200"/>
            <a:ext cx="4015440" cy="2158200"/>
          </a:xfrm>
          <a:prstGeom prst="rect">
            <a:avLst/>
          </a:prstGeom>
        </p:spPr>
        <p:txBody>
          <a:bodyPr wrap="none" lIns="0" tIns="0" rIns="0" bIns="0"/>
          <a:lstStyle/>
          <a:p>
            <a:endParaRPr/>
          </a:p>
        </p:txBody>
      </p:sp>
      <p:sp>
        <p:nvSpPr>
          <p:cNvPr id="70" name="PlaceHolder 3"/>
          <p:cNvSpPr>
            <a:spLocks noGrp="1"/>
          </p:cNvSpPr>
          <p:nvPr>
            <p:ph type="body"/>
          </p:nvPr>
        </p:nvSpPr>
        <p:spPr>
          <a:xfrm>
            <a:off x="4673520" y="1600200"/>
            <a:ext cx="4015440" cy="2158200"/>
          </a:xfrm>
          <a:prstGeom prst="rect">
            <a:avLst/>
          </a:prstGeom>
        </p:spPr>
        <p:txBody>
          <a:bodyPr wrap="none" lIns="0" tIns="0" rIns="0" bIns="0"/>
          <a:lstStyle/>
          <a:p>
            <a:endParaRPr/>
          </a:p>
        </p:txBody>
      </p:sp>
      <p:sp>
        <p:nvSpPr>
          <p:cNvPr id="71" name="PlaceHolder 4"/>
          <p:cNvSpPr>
            <a:spLocks noGrp="1"/>
          </p:cNvSpPr>
          <p:nvPr>
            <p:ph type="body"/>
          </p:nvPr>
        </p:nvSpPr>
        <p:spPr>
          <a:xfrm>
            <a:off x="4673520" y="3963600"/>
            <a:ext cx="4015440" cy="2158200"/>
          </a:xfrm>
          <a:prstGeom prst="rect">
            <a:avLst/>
          </a:prstGeom>
        </p:spPr>
        <p:txBody>
          <a:bodyPr wrap="none" lIns="0" tIns="0" rIns="0" bIns="0"/>
          <a:lstStyle/>
          <a:p>
            <a:endParaRPr/>
          </a:p>
        </p:txBody>
      </p:sp>
      <p:sp>
        <p:nvSpPr>
          <p:cNvPr id="72" name="PlaceHolder 5"/>
          <p:cNvSpPr>
            <a:spLocks noGrp="1"/>
          </p:cNvSpPr>
          <p:nvPr>
            <p:ph type="body"/>
          </p:nvPr>
        </p:nvSpPr>
        <p:spPr>
          <a:xfrm>
            <a:off x="457200" y="3963600"/>
            <a:ext cx="4015440" cy="2158200"/>
          </a:xfrm>
          <a:prstGeom prst="rect">
            <a:avLst/>
          </a:prstGeom>
        </p:spPr>
        <p:txBody>
          <a:bodyPr wrap="none"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74" name="PlaceHolder 2"/>
          <p:cNvSpPr>
            <a:spLocks noGrp="1"/>
          </p:cNvSpPr>
          <p:nvPr>
            <p:ph type="body"/>
          </p:nvPr>
        </p:nvSpPr>
        <p:spPr>
          <a:xfrm>
            <a:off x="457200" y="1600200"/>
            <a:ext cx="4015440" cy="2158200"/>
          </a:xfrm>
          <a:prstGeom prst="rect">
            <a:avLst/>
          </a:prstGeom>
        </p:spPr>
        <p:txBody>
          <a:bodyPr wrap="none" lIns="0" tIns="0" rIns="0" bIns="0"/>
          <a:lstStyle/>
          <a:p>
            <a:endParaRPr/>
          </a:p>
        </p:txBody>
      </p:sp>
      <p:sp>
        <p:nvSpPr>
          <p:cNvPr id="75" name="PlaceHolder 3"/>
          <p:cNvSpPr>
            <a:spLocks noGrp="1"/>
          </p:cNvSpPr>
          <p:nvPr>
            <p:ph type="body"/>
          </p:nvPr>
        </p:nvSpPr>
        <p:spPr>
          <a:xfrm>
            <a:off x="4673520" y="1600200"/>
            <a:ext cx="4015440" cy="2158200"/>
          </a:xfrm>
          <a:prstGeom prst="rect">
            <a:avLst/>
          </a:prstGeom>
        </p:spPr>
        <p:txBody>
          <a:bodyPr wrap="none" lIns="0" tIns="0" rIns="0" bIns="0"/>
          <a:lstStyle/>
          <a:p>
            <a:endParaRPr/>
          </a:p>
        </p:txBody>
      </p:sp>
      <p:pic>
        <p:nvPicPr>
          <p:cNvPr id="76" name="Kép 75"/>
          <p:cNvPicPr/>
          <p:nvPr/>
        </p:nvPicPr>
        <p:blipFill>
          <a:blip r:embed="rId2"/>
          <a:stretch>
            <a:fillRect/>
          </a:stretch>
        </p:blipFill>
        <p:spPr>
          <a:xfrm>
            <a:off x="5328720" y="3963240"/>
            <a:ext cx="2704680" cy="2158200"/>
          </a:xfrm>
          <a:prstGeom prst="rect">
            <a:avLst/>
          </a:prstGeom>
          <a:ln>
            <a:noFill/>
          </a:ln>
        </p:spPr>
      </p:pic>
      <p:pic>
        <p:nvPicPr>
          <p:cNvPr id="77" name="Kép 76"/>
          <p:cNvPicPr/>
          <p:nvPr/>
        </p:nvPicPr>
        <p:blipFill>
          <a:blip r:embed="rId2"/>
          <a:stretch>
            <a:fillRect/>
          </a:stretch>
        </p:blipFill>
        <p:spPr>
          <a:xfrm>
            <a:off x="1112400" y="3963240"/>
            <a:ext cx="2704680" cy="215820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8" name="PlaceHolder 2"/>
          <p:cNvSpPr>
            <a:spLocks noGrp="1"/>
          </p:cNvSpPr>
          <p:nvPr>
            <p:ph type="body"/>
          </p:nvPr>
        </p:nvSpPr>
        <p:spPr>
          <a:xfrm>
            <a:off x="457200" y="1600200"/>
            <a:ext cx="8229240" cy="452556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0" name="PlaceHolder 2"/>
          <p:cNvSpPr>
            <a:spLocks noGrp="1"/>
          </p:cNvSpPr>
          <p:nvPr>
            <p:ph type="body"/>
          </p:nvPr>
        </p:nvSpPr>
        <p:spPr>
          <a:xfrm>
            <a:off x="457200" y="1600200"/>
            <a:ext cx="4015440" cy="4525560"/>
          </a:xfrm>
          <a:prstGeom prst="rect">
            <a:avLst/>
          </a:prstGeom>
        </p:spPr>
        <p:txBody>
          <a:bodyPr wrap="none" lIns="0" tIns="0" rIns="0" bIns="0"/>
          <a:lstStyle/>
          <a:p>
            <a:endParaRPr/>
          </a:p>
        </p:txBody>
      </p:sp>
      <p:sp>
        <p:nvSpPr>
          <p:cNvPr id="11" name="PlaceHolder 3"/>
          <p:cNvSpPr>
            <a:spLocks noGrp="1"/>
          </p:cNvSpPr>
          <p:nvPr>
            <p:ph type="body"/>
          </p:nvPr>
        </p:nvSpPr>
        <p:spPr>
          <a:xfrm>
            <a:off x="4673520" y="1600200"/>
            <a:ext cx="4015440" cy="452556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85108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5" name="PlaceHolder 2"/>
          <p:cNvSpPr>
            <a:spLocks noGrp="1"/>
          </p:cNvSpPr>
          <p:nvPr>
            <p:ph type="body"/>
          </p:nvPr>
        </p:nvSpPr>
        <p:spPr>
          <a:xfrm>
            <a:off x="457200" y="1600200"/>
            <a:ext cx="4015440" cy="2158200"/>
          </a:xfrm>
          <a:prstGeom prst="rect">
            <a:avLst/>
          </a:prstGeom>
        </p:spPr>
        <p:txBody>
          <a:bodyPr wrap="none" lIns="0" tIns="0" rIns="0" bIns="0"/>
          <a:lstStyle/>
          <a:p>
            <a:endParaRPr/>
          </a:p>
        </p:txBody>
      </p:sp>
      <p:sp>
        <p:nvSpPr>
          <p:cNvPr id="16" name="PlaceHolder 3"/>
          <p:cNvSpPr>
            <a:spLocks noGrp="1"/>
          </p:cNvSpPr>
          <p:nvPr>
            <p:ph type="body"/>
          </p:nvPr>
        </p:nvSpPr>
        <p:spPr>
          <a:xfrm>
            <a:off x="457200" y="3963600"/>
            <a:ext cx="4015440" cy="2158200"/>
          </a:xfrm>
          <a:prstGeom prst="rect">
            <a:avLst/>
          </a:prstGeom>
        </p:spPr>
        <p:txBody>
          <a:bodyPr wrap="none" lIns="0" tIns="0" rIns="0" bIns="0"/>
          <a:lstStyle/>
          <a:p>
            <a:endParaRPr/>
          </a:p>
        </p:txBody>
      </p:sp>
      <p:sp>
        <p:nvSpPr>
          <p:cNvPr id="17" name="PlaceHolder 4"/>
          <p:cNvSpPr>
            <a:spLocks noGrp="1"/>
          </p:cNvSpPr>
          <p:nvPr>
            <p:ph type="body"/>
          </p:nvPr>
        </p:nvSpPr>
        <p:spPr>
          <a:xfrm>
            <a:off x="4673520" y="1600200"/>
            <a:ext cx="4015440" cy="452556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9" name="PlaceHolder 2"/>
          <p:cNvSpPr>
            <a:spLocks noGrp="1"/>
          </p:cNvSpPr>
          <p:nvPr>
            <p:ph type="body"/>
          </p:nvPr>
        </p:nvSpPr>
        <p:spPr>
          <a:xfrm>
            <a:off x="457200" y="1600200"/>
            <a:ext cx="4015440" cy="4525560"/>
          </a:xfrm>
          <a:prstGeom prst="rect">
            <a:avLst/>
          </a:prstGeom>
        </p:spPr>
        <p:txBody>
          <a:bodyPr wrap="none" lIns="0" tIns="0" rIns="0" bIns="0"/>
          <a:lstStyle/>
          <a:p>
            <a:endParaRPr/>
          </a:p>
        </p:txBody>
      </p:sp>
      <p:sp>
        <p:nvSpPr>
          <p:cNvPr id="20" name="PlaceHolder 3"/>
          <p:cNvSpPr>
            <a:spLocks noGrp="1"/>
          </p:cNvSpPr>
          <p:nvPr>
            <p:ph type="body"/>
          </p:nvPr>
        </p:nvSpPr>
        <p:spPr>
          <a:xfrm>
            <a:off x="4673520" y="1600200"/>
            <a:ext cx="4015440" cy="2158200"/>
          </a:xfrm>
          <a:prstGeom prst="rect">
            <a:avLst/>
          </a:prstGeom>
        </p:spPr>
        <p:txBody>
          <a:bodyPr wrap="none" lIns="0" tIns="0" rIns="0" bIns="0"/>
          <a:lstStyle/>
          <a:p>
            <a:endParaRPr/>
          </a:p>
        </p:txBody>
      </p:sp>
      <p:sp>
        <p:nvSpPr>
          <p:cNvPr id="21" name="PlaceHolder 4"/>
          <p:cNvSpPr>
            <a:spLocks noGrp="1"/>
          </p:cNvSpPr>
          <p:nvPr>
            <p:ph type="body"/>
          </p:nvPr>
        </p:nvSpPr>
        <p:spPr>
          <a:xfrm>
            <a:off x="4673520" y="3963600"/>
            <a:ext cx="4015440" cy="215820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23" name="PlaceHolder 2"/>
          <p:cNvSpPr>
            <a:spLocks noGrp="1"/>
          </p:cNvSpPr>
          <p:nvPr>
            <p:ph type="body"/>
          </p:nvPr>
        </p:nvSpPr>
        <p:spPr>
          <a:xfrm>
            <a:off x="457200" y="1600200"/>
            <a:ext cx="4015440" cy="2158200"/>
          </a:xfrm>
          <a:prstGeom prst="rect">
            <a:avLst/>
          </a:prstGeom>
        </p:spPr>
        <p:txBody>
          <a:bodyPr wrap="none" lIns="0" tIns="0" rIns="0" bIns="0"/>
          <a:lstStyle/>
          <a:p>
            <a:endParaRPr/>
          </a:p>
        </p:txBody>
      </p:sp>
      <p:sp>
        <p:nvSpPr>
          <p:cNvPr id="24" name="PlaceHolder 3"/>
          <p:cNvSpPr>
            <a:spLocks noGrp="1"/>
          </p:cNvSpPr>
          <p:nvPr>
            <p:ph type="body"/>
          </p:nvPr>
        </p:nvSpPr>
        <p:spPr>
          <a:xfrm>
            <a:off x="4673520" y="1600200"/>
            <a:ext cx="4015440" cy="2158200"/>
          </a:xfrm>
          <a:prstGeom prst="rect">
            <a:avLst/>
          </a:prstGeom>
        </p:spPr>
        <p:txBody>
          <a:bodyPr wrap="none" lIns="0" tIns="0" rIns="0" bIns="0"/>
          <a:lstStyle/>
          <a:p>
            <a:endParaRPr/>
          </a:p>
        </p:txBody>
      </p:sp>
      <p:sp>
        <p:nvSpPr>
          <p:cNvPr id="25" name="PlaceHolder 4"/>
          <p:cNvSpPr>
            <a:spLocks noGrp="1"/>
          </p:cNvSpPr>
          <p:nvPr>
            <p:ph type="body"/>
          </p:nvPr>
        </p:nvSpPr>
        <p:spPr>
          <a:xfrm>
            <a:off x="457200" y="3963600"/>
            <a:ext cx="8228520" cy="215820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anchor="ctr"/>
          <a:lstStyle/>
          <a:p>
            <a:pPr algn="ctr">
              <a:lnSpc>
                <a:spcPct val="100000"/>
              </a:lnSpc>
            </a:pPr>
            <a:r>
              <a:rPr lang="en-US" sz="4400">
                <a:solidFill>
                  <a:srgbClr val="000000"/>
                </a:solidFill>
                <a:latin typeface="Calibri"/>
              </a:rPr>
              <a:t>Címszöveg formátumának szerkesztéseClick to edit Master title style</a:t>
            </a:r>
            <a:endParaRPr/>
          </a:p>
        </p:txBody>
      </p:sp>
      <p:sp>
        <p:nvSpPr>
          <p:cNvPr id="6" name="PlaceHolder 2"/>
          <p:cNvSpPr>
            <a:spLocks noGrp="1"/>
          </p:cNvSpPr>
          <p:nvPr>
            <p:ph type="dt"/>
          </p:nvPr>
        </p:nvSpPr>
        <p:spPr>
          <a:xfrm>
            <a:off x="457200" y="6356520"/>
            <a:ext cx="2133360" cy="364680"/>
          </a:xfrm>
          <a:prstGeom prst="rect">
            <a:avLst/>
          </a:prstGeom>
        </p:spPr>
        <p:txBody>
          <a:bodyPr anchor="ctr"/>
          <a:lstStyle/>
          <a:p>
            <a:pPr>
              <a:lnSpc>
                <a:spcPct val="100000"/>
              </a:lnSpc>
            </a:pPr>
            <a:r>
              <a:rPr lang="en-US" sz="1200">
                <a:solidFill>
                  <a:srgbClr val="8B8B8B"/>
                </a:solidFill>
                <a:latin typeface="Calibri"/>
              </a:rPr>
              <a:t>3/5/15</a:t>
            </a:r>
            <a:endParaRPr/>
          </a:p>
        </p:txBody>
      </p:sp>
      <p:sp>
        <p:nvSpPr>
          <p:cNvPr id="2" name="PlaceHolder 3"/>
          <p:cNvSpPr>
            <a:spLocks noGrp="1"/>
          </p:cNvSpPr>
          <p:nvPr>
            <p:ph type="ftr"/>
          </p:nvPr>
        </p:nvSpPr>
        <p:spPr>
          <a:xfrm>
            <a:off x="3124080" y="6356520"/>
            <a:ext cx="2895120" cy="364680"/>
          </a:xfrm>
          <a:prstGeom prst="rect">
            <a:avLst/>
          </a:prstGeom>
        </p:spPr>
        <p:txBody>
          <a:bodyPr anchor="ctr"/>
          <a:lstStyle/>
          <a:p>
            <a:endParaRPr/>
          </a:p>
        </p:txBody>
      </p:sp>
      <p:sp>
        <p:nvSpPr>
          <p:cNvPr id="3" name="PlaceHolder 4"/>
          <p:cNvSpPr>
            <a:spLocks noGrp="1"/>
          </p:cNvSpPr>
          <p:nvPr>
            <p:ph type="sldNum"/>
          </p:nvPr>
        </p:nvSpPr>
        <p:spPr>
          <a:xfrm>
            <a:off x="6553080" y="6356520"/>
            <a:ext cx="2133360" cy="364680"/>
          </a:xfrm>
          <a:prstGeom prst="rect">
            <a:avLst/>
          </a:prstGeom>
        </p:spPr>
        <p:txBody>
          <a:bodyPr anchor="ctr"/>
          <a:lstStyle/>
          <a:p>
            <a:pPr algn="r">
              <a:lnSpc>
                <a:spcPct val="100000"/>
              </a:lnSpc>
            </a:pPr>
            <a:fld id="{266EC6D2-F82A-4DCF-B86D-96DB88D5B8BC}" type="slidenum">
              <a:rPr lang="en-US" sz="1200">
                <a:solidFill>
                  <a:srgbClr val="8B8B8B"/>
                </a:solidFill>
                <a:latin typeface="Calibri"/>
              </a:rPr>
              <a:t>‹#›</a:t>
            </a:fld>
            <a:endParaRPr/>
          </a:p>
        </p:txBody>
      </p:sp>
      <p:sp>
        <p:nvSpPr>
          <p:cNvPr id="4" name="PlaceHolder 5"/>
          <p:cNvSpPr>
            <a:spLocks noGrp="1"/>
          </p:cNvSpPr>
          <p:nvPr>
            <p:ph type="body"/>
          </p:nvPr>
        </p:nvSpPr>
        <p:spPr>
          <a:xfrm>
            <a:off x="457200" y="1604520"/>
            <a:ext cx="8229240" cy="3977280"/>
          </a:xfrm>
          <a:prstGeom prst="rect">
            <a:avLst/>
          </a:prstGeom>
        </p:spPr>
        <p:txBody>
          <a:bodyPr wrap="none" lIns="0" tIns="0" rIns="0" bIns="0"/>
          <a:lstStyle/>
          <a:p>
            <a:pPr>
              <a:buSzPct val="25000"/>
              <a:buFont typeface="StarSymbol"/>
              <a:buChar char=""/>
            </a:pPr>
            <a:r>
              <a:rPr lang="en-US"/>
              <a:t>Vázlatszöveg formátumának szerkesztése</a:t>
            </a:r>
            <a:endParaRPr/>
          </a:p>
          <a:p>
            <a:pPr lvl="1">
              <a:buSzPct val="25000"/>
              <a:buFont typeface="StarSymbol"/>
              <a:buChar char=""/>
            </a:pPr>
            <a:r>
              <a:rPr lang="en-US"/>
              <a:t>Második vázlatszint</a:t>
            </a:r>
            <a:endParaRPr/>
          </a:p>
          <a:p>
            <a:pPr lvl="2">
              <a:buSzPct val="25000"/>
              <a:buFont typeface="StarSymbol"/>
              <a:buChar char=""/>
            </a:pPr>
            <a:r>
              <a:rPr lang="en-US"/>
              <a:t>Harmadik vázlatszint</a:t>
            </a:r>
            <a:endParaRPr/>
          </a:p>
          <a:p>
            <a:pPr lvl="3">
              <a:buSzPct val="25000"/>
              <a:buFont typeface="StarSymbol"/>
              <a:buChar char=""/>
            </a:pPr>
            <a:r>
              <a:rPr lang="en-US"/>
              <a:t>Negyedik vázlatszint</a:t>
            </a:r>
            <a:endParaRPr/>
          </a:p>
          <a:p>
            <a:pPr lvl="4">
              <a:buSzPct val="25000"/>
              <a:buFont typeface="StarSymbol"/>
              <a:buChar char=""/>
            </a:pPr>
            <a:r>
              <a:rPr lang="en-US"/>
              <a:t>Ötödik vázlatszint</a:t>
            </a:r>
            <a:endParaRPr/>
          </a:p>
          <a:p>
            <a:pPr lvl="5">
              <a:buSzPct val="25000"/>
              <a:buFont typeface="StarSymbol"/>
              <a:buChar char=""/>
            </a:pPr>
            <a:r>
              <a:rPr lang="en-US"/>
              <a:t>Hatodik vázlatszint</a:t>
            </a:r>
            <a:endParaRPr/>
          </a:p>
          <a:p>
            <a:pPr lvl="6">
              <a:buSzPct val="25000"/>
              <a:buFont typeface="StarSymbol"/>
              <a:buChar char=""/>
            </a:pPr>
            <a:r>
              <a:rPr lang="en-US"/>
              <a:t>Hetedik vázlatszint</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en-US" sz="4400">
                <a:solidFill>
                  <a:srgbClr val="000000"/>
                </a:solidFill>
                <a:latin typeface="Calibri"/>
              </a:rPr>
              <a:t>Címszöveg formátumának szerkesztéseClick to edit Master title style</a:t>
            </a:r>
            <a:endParaRPr/>
          </a:p>
        </p:txBody>
      </p:sp>
      <p:sp>
        <p:nvSpPr>
          <p:cNvPr id="40" name="PlaceHolder 2"/>
          <p:cNvSpPr>
            <a:spLocks noGrp="1"/>
          </p:cNvSpPr>
          <p:nvPr>
            <p:ph type="body"/>
          </p:nvPr>
        </p:nvSpPr>
        <p:spPr>
          <a:xfrm>
            <a:off x="457200" y="1600200"/>
            <a:ext cx="8229240" cy="4525560"/>
          </a:xfrm>
          <a:prstGeom prst="rect">
            <a:avLst/>
          </a:prstGeom>
        </p:spPr>
        <p:txBody>
          <a:bodyPr/>
          <a:lstStyle/>
          <a:p>
            <a:pPr>
              <a:buSzPct val="25000"/>
              <a:buFont typeface="StarSymbol"/>
              <a:buChar char=""/>
            </a:pPr>
            <a:r>
              <a:rPr lang="en-US" sz="3200">
                <a:solidFill>
                  <a:srgbClr val="000000"/>
                </a:solidFill>
                <a:latin typeface="Calibri"/>
              </a:rPr>
              <a:t>Vázlatszöveg formátumának szerkesztése</a:t>
            </a:r>
            <a:endParaRPr/>
          </a:p>
          <a:p>
            <a:pPr lvl="1">
              <a:buSzPct val="25000"/>
              <a:buFont typeface="StarSymbol"/>
              <a:buChar char=""/>
            </a:pPr>
            <a:r>
              <a:rPr lang="en-US" sz="3200">
                <a:solidFill>
                  <a:srgbClr val="000000"/>
                </a:solidFill>
                <a:latin typeface="Calibri"/>
              </a:rPr>
              <a:t>Második vázlatszint</a:t>
            </a:r>
            <a:endParaRPr/>
          </a:p>
          <a:p>
            <a:pPr lvl="2">
              <a:buSzPct val="25000"/>
              <a:buFont typeface="StarSymbol"/>
              <a:buChar char=""/>
            </a:pPr>
            <a:r>
              <a:rPr lang="en-US" sz="3200">
                <a:solidFill>
                  <a:srgbClr val="000000"/>
                </a:solidFill>
                <a:latin typeface="Calibri"/>
              </a:rPr>
              <a:t>Harmadik vázlatszint</a:t>
            </a:r>
            <a:endParaRPr/>
          </a:p>
          <a:p>
            <a:pPr lvl="3">
              <a:buSzPct val="25000"/>
              <a:buFont typeface="StarSymbol"/>
              <a:buChar char=""/>
            </a:pPr>
            <a:r>
              <a:rPr lang="en-US" sz="3200">
                <a:solidFill>
                  <a:srgbClr val="000000"/>
                </a:solidFill>
                <a:latin typeface="Calibri"/>
              </a:rPr>
              <a:t>Negyedik vázlatszint</a:t>
            </a:r>
            <a:endParaRPr/>
          </a:p>
          <a:p>
            <a:pPr lvl="4">
              <a:buSzPct val="25000"/>
              <a:buFont typeface="StarSymbol"/>
              <a:buChar char=""/>
            </a:pPr>
            <a:r>
              <a:rPr lang="en-US" sz="3200">
                <a:solidFill>
                  <a:srgbClr val="000000"/>
                </a:solidFill>
                <a:latin typeface="Calibri"/>
              </a:rPr>
              <a:t>Ötödik vázlatszint</a:t>
            </a:r>
            <a:endParaRPr/>
          </a:p>
          <a:p>
            <a:pPr lvl="5">
              <a:buSzPct val="25000"/>
              <a:buFont typeface="StarSymbol"/>
              <a:buChar char=""/>
            </a:pPr>
            <a:r>
              <a:rPr lang="en-US" sz="3200">
                <a:solidFill>
                  <a:srgbClr val="000000"/>
                </a:solidFill>
                <a:latin typeface="Calibri"/>
              </a:rPr>
              <a:t>Hatodik vázlatszint</a:t>
            </a:r>
            <a:endParaRPr/>
          </a:p>
          <a:p>
            <a:pPr>
              <a:lnSpc>
                <a:spcPct val="100000"/>
              </a:lnSpc>
              <a:buFont typeface="Arial"/>
              <a:buChar char="•"/>
            </a:pPr>
            <a:r>
              <a:rPr lang="en-US" sz="3200">
                <a:solidFill>
                  <a:srgbClr val="000000"/>
                </a:solidFill>
                <a:latin typeface="Calibri"/>
              </a:rPr>
              <a:t>Hetedik vázlatszintClick to edit Master text styles</a:t>
            </a:r>
            <a:endParaRPr/>
          </a:p>
          <a:p>
            <a:pPr lvl="1">
              <a:lnSpc>
                <a:spcPct val="100000"/>
              </a:lnSpc>
              <a:buFont typeface="Arial"/>
              <a:buChar char="–"/>
            </a:pPr>
            <a:r>
              <a:rPr lang="en-US" sz="2800">
                <a:solidFill>
                  <a:srgbClr val="000000"/>
                </a:solidFill>
                <a:latin typeface="Calibri"/>
              </a:rPr>
              <a:t>Second level</a:t>
            </a:r>
            <a:endParaRPr/>
          </a:p>
          <a:p>
            <a:pPr lvl="2">
              <a:lnSpc>
                <a:spcPct val="100000"/>
              </a:lnSpc>
              <a:buFont typeface="Arial"/>
              <a:buChar char="•"/>
            </a:pPr>
            <a:r>
              <a:rPr lang="en-US" sz="2400">
                <a:solidFill>
                  <a:srgbClr val="000000"/>
                </a:solidFill>
                <a:latin typeface="Calibri"/>
              </a:rPr>
              <a:t>Third level</a:t>
            </a:r>
            <a:endParaRPr/>
          </a:p>
          <a:p>
            <a:pPr lvl="3">
              <a:lnSpc>
                <a:spcPct val="100000"/>
              </a:lnSpc>
              <a:buFont typeface="Arial"/>
              <a:buChar char="–"/>
            </a:pPr>
            <a:r>
              <a:rPr lang="en-US" sz="2000">
                <a:solidFill>
                  <a:srgbClr val="000000"/>
                </a:solidFill>
                <a:latin typeface="Calibri"/>
              </a:rPr>
              <a:t>Fourth level</a:t>
            </a:r>
            <a:endParaRPr/>
          </a:p>
          <a:p>
            <a:pPr lvl="4">
              <a:lnSpc>
                <a:spcPct val="100000"/>
              </a:lnSpc>
              <a:buFont typeface="Arial"/>
              <a:buChar char="»"/>
            </a:pPr>
            <a:r>
              <a:rPr lang="en-US" sz="2000">
                <a:solidFill>
                  <a:srgbClr val="000000"/>
                </a:solidFill>
                <a:latin typeface="Calibri"/>
              </a:rPr>
              <a:t>Fifth level</a:t>
            </a:r>
            <a:endParaRPr/>
          </a:p>
        </p:txBody>
      </p:sp>
      <p:sp>
        <p:nvSpPr>
          <p:cNvPr id="41"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en-US" sz="1200">
                <a:solidFill>
                  <a:srgbClr val="8B8B8B"/>
                </a:solidFill>
                <a:latin typeface="Calibri"/>
              </a:rPr>
              <a:t>3/5/15</a:t>
            </a:r>
            <a:endParaRPr/>
          </a:p>
        </p:txBody>
      </p:sp>
      <p:sp>
        <p:nvSpPr>
          <p:cNvPr id="42" name="PlaceHolder 4"/>
          <p:cNvSpPr>
            <a:spLocks noGrp="1"/>
          </p:cNvSpPr>
          <p:nvPr>
            <p:ph type="ftr"/>
          </p:nvPr>
        </p:nvSpPr>
        <p:spPr>
          <a:xfrm>
            <a:off x="3124080" y="6356520"/>
            <a:ext cx="2895120" cy="364680"/>
          </a:xfrm>
          <a:prstGeom prst="rect">
            <a:avLst/>
          </a:prstGeom>
        </p:spPr>
        <p:txBody>
          <a:bodyPr anchor="ctr"/>
          <a:lstStyle/>
          <a:p>
            <a:endParaRPr/>
          </a:p>
        </p:txBody>
      </p:sp>
      <p:sp>
        <p:nvSpPr>
          <p:cNvPr id="43"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D62C91F5-2EE6-440E-9B69-0158974201B8}" type="slidenum">
              <a:rPr lang="en-US" sz="1200">
                <a:solidFill>
                  <a:srgbClr val="8B8B8B"/>
                </a:solidFill>
                <a:latin typeface="Calibri"/>
              </a:rPr>
              <a:t>‹#›</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www.adventista.hu/" TargetMode="External"/><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Shape 1"/>
          <p:cNvSpPr txBox="1"/>
          <p:nvPr/>
        </p:nvSpPr>
        <p:spPr>
          <a:xfrm>
            <a:off x="685800" y="2130480"/>
            <a:ext cx="7772040" cy="1469520"/>
          </a:xfrm>
          <a:prstGeom prst="rect">
            <a:avLst/>
          </a:prstGeom>
        </p:spPr>
        <p:txBody>
          <a:bodyPr anchor="ctr"/>
          <a:lstStyle/>
          <a:p>
            <a:endParaRPr/>
          </a:p>
        </p:txBody>
      </p:sp>
      <p:sp>
        <p:nvSpPr>
          <p:cNvPr id="79" name="TextShape 2"/>
          <p:cNvSpPr txBox="1"/>
          <p:nvPr/>
        </p:nvSpPr>
        <p:spPr>
          <a:xfrm>
            <a:off x="1371600" y="3886200"/>
            <a:ext cx="6400440" cy="1752120"/>
          </a:xfrm>
          <a:prstGeom prst="rect">
            <a:avLst/>
          </a:prstGeom>
        </p:spPr>
        <p:txBody>
          <a:bodyPr/>
          <a:lstStyle/>
          <a:p>
            <a:pPr algn="ctr"/>
            <a:endParaRPr/>
          </a:p>
        </p:txBody>
      </p:sp>
      <p:pic>
        <p:nvPicPr>
          <p:cNvPr id="80" name="Picture 2"/>
          <p:cNvPicPr/>
          <p:nvPr/>
        </p:nvPicPr>
        <p:blipFill>
          <a:blip r:embed="rId2"/>
          <a:stretch>
            <a:fillRect/>
          </a:stretch>
        </p:blipFill>
        <p:spPr>
          <a:xfrm>
            <a:off x="0" y="0"/>
            <a:ext cx="9143640" cy="6857640"/>
          </a:xfrm>
          <a:prstGeom prst="rect">
            <a:avLst/>
          </a:prstGeom>
          <a:ln>
            <a:noFill/>
          </a:ln>
        </p:spPr>
      </p:pic>
      <p:sp>
        <p:nvSpPr>
          <p:cNvPr id="81" name="CustomShape 3"/>
          <p:cNvSpPr/>
          <p:nvPr/>
        </p:nvSpPr>
        <p:spPr>
          <a:xfrm>
            <a:off x="2819520" y="6019920"/>
            <a:ext cx="3428640" cy="533160"/>
          </a:xfrm>
          <a:prstGeom prst="rect">
            <a:avLst/>
          </a:prstGeom>
          <a:noFill/>
          <a:ln>
            <a:noFill/>
          </a:ln>
        </p:spPr>
        <p:txBody>
          <a:bodyPr/>
          <a:lstStyle/>
          <a:p>
            <a:pPr algn="ctr">
              <a:lnSpc>
                <a:spcPct val="100000"/>
              </a:lnSpc>
            </a:pPr>
            <a:r>
              <a:rPr lang="en-US" sz="1400" b="1">
                <a:solidFill>
                  <a:srgbClr val="FFFFFF"/>
                </a:solidFill>
                <a:latin typeface="Palatino Linotype"/>
              </a:rPr>
              <a:t>General Conference</a:t>
            </a:r>
            <a:endParaRPr/>
          </a:p>
          <a:p>
            <a:pPr algn="ctr">
              <a:lnSpc>
                <a:spcPct val="100000"/>
              </a:lnSpc>
            </a:pPr>
            <a:r>
              <a:rPr lang="en-US" sz="1400" b="1">
                <a:solidFill>
                  <a:srgbClr val="FFFFFF"/>
                </a:solidFill>
                <a:latin typeface="Palatino Linotype"/>
              </a:rPr>
              <a:t>Women’s Ministries Department</a:t>
            </a:r>
            <a:endParaRPr/>
          </a:p>
          <a:p>
            <a:pPr algn="ctr">
              <a:lnSpc>
                <a:spcPct val="100000"/>
              </a:lnSpc>
            </a:pPr>
            <a:r>
              <a:rPr lang="en-US" sz="1200" b="1">
                <a:solidFill>
                  <a:srgbClr val="FFFFFF"/>
                </a:solidFill>
                <a:latin typeface="Calibri"/>
              </a:rPr>
              <a:t> </a:t>
            </a:r>
            <a:endParaRPr/>
          </a:p>
        </p:txBody>
      </p:sp>
      <p:pic>
        <p:nvPicPr>
          <p:cNvPr id="82" name="Picture 7"/>
          <p:cNvPicPr/>
          <p:nvPr/>
        </p:nvPicPr>
        <p:blipFill>
          <a:blip r:embed="rId3"/>
          <a:stretch>
            <a:fillRect/>
          </a:stretch>
        </p:blipFill>
        <p:spPr>
          <a:xfrm>
            <a:off x="4178160" y="5410080"/>
            <a:ext cx="774720" cy="592560"/>
          </a:xfrm>
          <a:prstGeom prst="rect">
            <a:avLst/>
          </a:prstGeom>
          <a:ln>
            <a:noFill/>
          </a:ln>
        </p:spPr>
      </p:pic>
      <p:sp>
        <p:nvSpPr>
          <p:cNvPr id="83" name="CustomShape 4"/>
          <p:cNvSpPr/>
          <p:nvPr/>
        </p:nvSpPr>
        <p:spPr>
          <a:xfrm>
            <a:off x="609480" y="2904480"/>
            <a:ext cx="8305560" cy="639000"/>
          </a:xfrm>
          <a:prstGeom prst="rect">
            <a:avLst/>
          </a:prstGeom>
          <a:solidFill>
            <a:srgbClr val="FFFFFF"/>
          </a:solidFill>
          <a:ln>
            <a:noFill/>
          </a:ln>
        </p:spPr>
        <p:txBody>
          <a:bodyPr lIns="90000" tIns="45000" rIns="90000" bIns="45000"/>
          <a:lstStyle/>
          <a:p>
            <a:pPr>
              <a:lnSpc>
                <a:spcPct val="100000"/>
              </a:lnSpc>
            </a:pPr>
            <a:r>
              <a:rPr lang="en-US" sz="3600" b="1">
                <a:solidFill>
                  <a:srgbClr val="000000"/>
                </a:solidFill>
                <a:latin typeface="Calibri"/>
              </a:rPr>
              <a:t>A REMÉNY ÉS A GYÓGYULÁS OTTHONAI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2"/>
          <p:cNvPicPr/>
          <p:nvPr/>
        </p:nvPicPr>
        <p:blipFill>
          <a:blip r:embed="rId2"/>
          <a:stretch>
            <a:fillRect/>
          </a:stretch>
        </p:blipFill>
        <p:spPr>
          <a:xfrm>
            <a:off x="0" y="0"/>
            <a:ext cx="9143640" cy="6890400"/>
          </a:xfrm>
          <a:prstGeom prst="rect">
            <a:avLst/>
          </a:prstGeom>
          <a:ln>
            <a:noFill/>
          </a:ln>
        </p:spPr>
      </p:pic>
      <p:sp>
        <p:nvSpPr>
          <p:cNvPr id="112" name="TextShape 1"/>
          <p:cNvSpPr txBox="1"/>
          <p:nvPr/>
        </p:nvSpPr>
        <p:spPr>
          <a:xfrm>
            <a:off x="838080" y="2057400"/>
            <a:ext cx="7391160" cy="4525560"/>
          </a:xfrm>
          <a:prstGeom prst="rect">
            <a:avLst/>
          </a:prstGeom>
        </p:spPr>
        <p:txBody>
          <a:bodyPr/>
          <a:lstStyle/>
          <a:p>
            <a:pPr>
              <a:lnSpc>
                <a:spcPct val="100000"/>
              </a:lnSpc>
              <a:buFont typeface="Arial"/>
              <a:buChar char="•"/>
            </a:pPr>
            <a:r>
              <a:rPr lang="en-US" sz="2800" b="1">
                <a:solidFill>
                  <a:srgbClr val="7030A0"/>
                </a:solidFill>
                <a:latin typeface="Calibri"/>
              </a:rPr>
              <a:t>Mondjuk el személyes bizonyságtételünket </a:t>
            </a:r>
            <a:r>
              <a:rPr lang="en-US" sz="2800">
                <a:solidFill>
                  <a:srgbClr val="000000"/>
                </a:solidFill>
                <a:latin typeface="Calibri"/>
              </a:rPr>
              <a:t>arról, hogy mit tett Jézus az életünkben. </a:t>
            </a:r>
            <a:endParaRPr/>
          </a:p>
          <a:p>
            <a:pPr>
              <a:lnSpc>
                <a:spcPct val="100000"/>
              </a:lnSpc>
              <a:buFont typeface="Arial"/>
              <a:buChar char="•"/>
            </a:pPr>
            <a:r>
              <a:rPr lang="en-US" sz="2800" b="1">
                <a:solidFill>
                  <a:srgbClr val="7030A0"/>
                </a:solidFill>
                <a:latin typeface="Calibri"/>
              </a:rPr>
              <a:t>Hívjuk meg őket, hogy vegyenek részt a nyolc állomásból álló utazáson, </a:t>
            </a:r>
            <a:r>
              <a:rPr lang="en-US" sz="2800">
                <a:solidFill>
                  <a:srgbClr val="000000"/>
                </a:solidFill>
                <a:latin typeface="Calibri"/>
              </a:rPr>
              <a:t>amelynek címe: „A remény és gyógyulás otthonai”. </a:t>
            </a:r>
            <a:endParaRPr/>
          </a:p>
          <a:p>
            <a:pPr>
              <a:lnSpc>
                <a:spcPct val="100000"/>
              </a:lnSpc>
              <a:buFont typeface="Arial"/>
              <a:buChar char="•"/>
            </a:pPr>
            <a:r>
              <a:rPr lang="en-US" sz="2800" b="1">
                <a:solidFill>
                  <a:srgbClr val="7030A0"/>
                </a:solidFill>
                <a:latin typeface="Calibri"/>
              </a:rPr>
              <a:t>Magyarázzuk el, hogy ez egy folytatásos program, amiben minden nyolc hetes periódus után szünetet tartunk. </a:t>
            </a:r>
            <a:r>
              <a:rPr lang="en-US" sz="2400">
                <a:solidFill>
                  <a:srgbClr val="000000"/>
                </a:solidFill>
                <a:latin typeface="Calibri"/>
              </a:rPr>
              <a:t>(A hetek száma szabadon választható. Alkalmazkodjunk a meghívottak napirendjéhez, illetve programjaihoz!)</a:t>
            </a:r>
            <a:endParaRPr/>
          </a:p>
          <a:p>
            <a:pPr>
              <a:lnSpc>
                <a:spcPct val="100000"/>
              </a:lnSpc>
            </a:pPr>
            <a:endParaRPr/>
          </a:p>
        </p:txBody>
      </p:sp>
      <p:sp>
        <p:nvSpPr>
          <p:cNvPr id="113" name="CustomShape 2"/>
          <p:cNvSpPr/>
          <p:nvPr/>
        </p:nvSpPr>
        <p:spPr>
          <a:xfrm>
            <a:off x="0" y="990720"/>
            <a:ext cx="3123720" cy="577800"/>
          </a:xfrm>
          <a:prstGeom prst="rect">
            <a:avLst/>
          </a:prstGeom>
          <a:solidFill>
            <a:srgbClr val="F2F2F2"/>
          </a:solidFill>
          <a:ln>
            <a:noFill/>
          </a:ln>
        </p:spPr>
        <p:txBody>
          <a:bodyPr lIns="90000" tIns="45000" rIns="90000" bIns="45000"/>
          <a:lstStyle/>
          <a:p>
            <a:pPr>
              <a:lnSpc>
                <a:spcPct val="100000"/>
              </a:lnSpc>
            </a:pPr>
            <a:r>
              <a:rPr lang="en-US" sz="1400" b="1">
                <a:solidFill>
                  <a:srgbClr val="000000"/>
                </a:solidFill>
                <a:latin typeface="Calibri"/>
              </a:rPr>
              <a:t>A REMÉNY ÉS A GYÓGYULÁS OTTHONAI</a:t>
            </a:r>
            <a:endParaRPr/>
          </a:p>
          <a:p>
            <a:pPr>
              <a:lnSpc>
                <a:spcPct val="100000"/>
              </a:lnSpc>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2"/>
          <p:cNvPicPr/>
          <p:nvPr/>
        </p:nvPicPr>
        <p:blipFill>
          <a:blip r:embed="rId2"/>
          <a:stretch>
            <a:fillRect/>
          </a:stretch>
        </p:blipFill>
        <p:spPr>
          <a:xfrm>
            <a:off x="0" y="0"/>
            <a:ext cx="9143640" cy="6857640"/>
          </a:xfrm>
          <a:prstGeom prst="rect">
            <a:avLst/>
          </a:prstGeom>
          <a:ln>
            <a:noFill/>
          </a:ln>
        </p:spPr>
      </p:pic>
      <p:sp>
        <p:nvSpPr>
          <p:cNvPr id="115" name="TextShape 1"/>
          <p:cNvSpPr txBox="1"/>
          <p:nvPr/>
        </p:nvSpPr>
        <p:spPr>
          <a:xfrm>
            <a:off x="3048120" y="228600"/>
            <a:ext cx="6171840" cy="1066320"/>
          </a:xfrm>
          <a:prstGeom prst="rect">
            <a:avLst/>
          </a:prstGeom>
        </p:spPr>
        <p:txBody>
          <a:bodyPr anchor="ctr"/>
          <a:lstStyle/>
          <a:p>
            <a:pPr algn="ctr">
              <a:lnSpc>
                <a:spcPct val="100000"/>
              </a:lnSpc>
            </a:pPr>
            <a:r>
              <a:rPr lang="en-US" sz="4400" b="1">
                <a:solidFill>
                  <a:srgbClr val="C0504D"/>
                </a:solidFill>
                <a:latin typeface="Book Antiqua"/>
              </a:rPr>
              <a:t>Hogyan szervezzem meg a programot? </a:t>
            </a:r>
            <a:endParaRPr/>
          </a:p>
        </p:txBody>
      </p:sp>
      <p:sp>
        <p:nvSpPr>
          <p:cNvPr id="116" name="TextShape 2"/>
          <p:cNvSpPr txBox="1"/>
          <p:nvPr/>
        </p:nvSpPr>
        <p:spPr>
          <a:xfrm>
            <a:off x="3200400" y="1676520"/>
            <a:ext cx="5714640" cy="4800240"/>
          </a:xfrm>
          <a:prstGeom prst="rect">
            <a:avLst/>
          </a:prstGeom>
        </p:spPr>
        <p:txBody>
          <a:bodyPr/>
          <a:lstStyle/>
          <a:p>
            <a:pPr>
              <a:lnSpc>
                <a:spcPct val="100000"/>
              </a:lnSpc>
              <a:buFont typeface="Arial"/>
              <a:buChar char="•"/>
            </a:pPr>
            <a:r>
              <a:rPr lang="en-US" sz="2400" dirty="0" err="1">
                <a:solidFill>
                  <a:srgbClr val="000000"/>
                </a:solidFill>
                <a:latin typeface="Calibri"/>
              </a:rPr>
              <a:t>Válasszunk</a:t>
            </a:r>
            <a:r>
              <a:rPr lang="en-US" sz="2400" dirty="0">
                <a:solidFill>
                  <a:srgbClr val="000000"/>
                </a:solidFill>
                <a:latin typeface="Calibri"/>
              </a:rPr>
              <a:t> </a:t>
            </a:r>
            <a:r>
              <a:rPr lang="en-US" sz="2400" dirty="0" err="1">
                <a:solidFill>
                  <a:srgbClr val="000000"/>
                </a:solidFill>
                <a:latin typeface="Calibri"/>
              </a:rPr>
              <a:t>ki</a:t>
            </a:r>
            <a:r>
              <a:rPr lang="en-US" sz="2400" dirty="0">
                <a:solidFill>
                  <a:srgbClr val="000000"/>
                </a:solidFill>
                <a:latin typeface="Calibri"/>
              </a:rPr>
              <a:t> </a:t>
            </a:r>
            <a:r>
              <a:rPr lang="en-US" sz="2400" dirty="0" err="1">
                <a:solidFill>
                  <a:srgbClr val="000000"/>
                </a:solidFill>
                <a:latin typeface="Calibri"/>
              </a:rPr>
              <a:t>egy</a:t>
            </a:r>
            <a:r>
              <a:rPr lang="en-US" sz="2400" dirty="0">
                <a:solidFill>
                  <a:srgbClr val="000000"/>
                </a:solidFill>
                <a:latin typeface="Calibri"/>
              </a:rPr>
              <a:t> </a:t>
            </a:r>
            <a:r>
              <a:rPr lang="en-US" sz="2400" dirty="0" err="1">
                <a:solidFill>
                  <a:srgbClr val="000000"/>
                </a:solidFill>
                <a:latin typeface="Calibri"/>
              </a:rPr>
              <a:t>témát</a:t>
            </a:r>
            <a:r>
              <a:rPr lang="en-US" sz="2400" dirty="0">
                <a:solidFill>
                  <a:srgbClr val="000000"/>
                </a:solidFill>
                <a:latin typeface="Calibri"/>
              </a:rPr>
              <a:t>, </a:t>
            </a:r>
            <a:r>
              <a:rPr lang="en-US" sz="2400" dirty="0" err="1">
                <a:solidFill>
                  <a:srgbClr val="000000"/>
                </a:solidFill>
                <a:latin typeface="Calibri"/>
              </a:rPr>
              <a:t>ami</a:t>
            </a:r>
            <a:r>
              <a:rPr lang="en-US" sz="2400" dirty="0">
                <a:solidFill>
                  <a:srgbClr val="000000"/>
                </a:solidFill>
                <a:latin typeface="Calibri"/>
              </a:rPr>
              <a:t> </a:t>
            </a:r>
            <a:r>
              <a:rPr lang="en-US" sz="2400" dirty="0" err="1">
                <a:solidFill>
                  <a:srgbClr val="000000"/>
                </a:solidFill>
                <a:latin typeface="Calibri"/>
              </a:rPr>
              <a:t>nyolc</a:t>
            </a:r>
            <a:r>
              <a:rPr lang="en-US" sz="2400" dirty="0">
                <a:solidFill>
                  <a:srgbClr val="000000"/>
                </a:solidFill>
                <a:latin typeface="Calibri"/>
              </a:rPr>
              <a:t> </a:t>
            </a:r>
            <a:r>
              <a:rPr lang="en-US" sz="2400" dirty="0" err="1">
                <a:solidFill>
                  <a:srgbClr val="000000"/>
                </a:solidFill>
                <a:latin typeface="Calibri"/>
              </a:rPr>
              <a:t>héten</a:t>
            </a:r>
            <a:r>
              <a:rPr lang="en-US" sz="2400" dirty="0">
                <a:solidFill>
                  <a:srgbClr val="000000"/>
                </a:solidFill>
                <a:latin typeface="Calibri"/>
              </a:rPr>
              <a:t> </a:t>
            </a:r>
            <a:r>
              <a:rPr lang="en-US" sz="2400" dirty="0" err="1">
                <a:solidFill>
                  <a:srgbClr val="000000"/>
                </a:solidFill>
                <a:latin typeface="Calibri"/>
              </a:rPr>
              <a:t>keresztül</a:t>
            </a:r>
            <a:r>
              <a:rPr lang="en-US" sz="2400" dirty="0">
                <a:solidFill>
                  <a:srgbClr val="000000"/>
                </a:solidFill>
                <a:latin typeface="Calibri"/>
              </a:rPr>
              <a:t> tart. </a:t>
            </a:r>
            <a:r>
              <a:rPr lang="en-US" sz="2400" dirty="0" err="1">
                <a:solidFill>
                  <a:srgbClr val="000000"/>
                </a:solidFill>
                <a:latin typeface="Calibri"/>
              </a:rPr>
              <a:t>Vonjuk</a:t>
            </a:r>
            <a:r>
              <a:rPr lang="en-US" sz="2400" dirty="0">
                <a:solidFill>
                  <a:srgbClr val="000000"/>
                </a:solidFill>
                <a:latin typeface="Calibri"/>
              </a:rPr>
              <a:t> be a </a:t>
            </a:r>
            <a:r>
              <a:rPr lang="en-US" sz="2400" dirty="0" err="1">
                <a:solidFill>
                  <a:srgbClr val="000000"/>
                </a:solidFill>
                <a:latin typeface="Calibri"/>
              </a:rPr>
              <a:t>csoport</a:t>
            </a:r>
            <a:r>
              <a:rPr lang="en-US" sz="2400" dirty="0">
                <a:solidFill>
                  <a:srgbClr val="000000"/>
                </a:solidFill>
                <a:latin typeface="Calibri"/>
              </a:rPr>
              <a:t> </a:t>
            </a:r>
            <a:r>
              <a:rPr lang="en-US" sz="2400" dirty="0" err="1">
                <a:solidFill>
                  <a:srgbClr val="000000"/>
                </a:solidFill>
                <a:latin typeface="Calibri"/>
              </a:rPr>
              <a:t>tagjait</a:t>
            </a:r>
            <a:r>
              <a:rPr lang="en-US" sz="2400" dirty="0">
                <a:solidFill>
                  <a:srgbClr val="000000"/>
                </a:solidFill>
                <a:latin typeface="Calibri"/>
              </a:rPr>
              <a:t> is, </a:t>
            </a:r>
            <a:r>
              <a:rPr lang="en-US" sz="2400" dirty="0" err="1">
                <a:solidFill>
                  <a:srgbClr val="000000"/>
                </a:solidFill>
                <a:latin typeface="Calibri"/>
              </a:rPr>
              <a:t>hogy</a:t>
            </a:r>
            <a:r>
              <a:rPr lang="en-US" sz="2400" dirty="0">
                <a:solidFill>
                  <a:srgbClr val="000000"/>
                </a:solidFill>
                <a:latin typeface="Calibri"/>
              </a:rPr>
              <a:t> </a:t>
            </a:r>
            <a:r>
              <a:rPr lang="en-US" sz="2400" dirty="0" err="1">
                <a:solidFill>
                  <a:srgbClr val="000000"/>
                </a:solidFill>
                <a:latin typeface="Calibri"/>
              </a:rPr>
              <a:t>ők</a:t>
            </a:r>
            <a:r>
              <a:rPr lang="en-US" sz="2400" dirty="0">
                <a:solidFill>
                  <a:srgbClr val="000000"/>
                </a:solidFill>
                <a:latin typeface="Calibri"/>
              </a:rPr>
              <a:t> </a:t>
            </a:r>
            <a:r>
              <a:rPr lang="en-US" sz="2400" dirty="0" err="1">
                <a:solidFill>
                  <a:srgbClr val="000000"/>
                </a:solidFill>
                <a:latin typeface="Calibri"/>
              </a:rPr>
              <a:t>segítsenek</a:t>
            </a:r>
            <a:r>
              <a:rPr lang="en-US" sz="2400" dirty="0">
                <a:solidFill>
                  <a:srgbClr val="000000"/>
                </a:solidFill>
                <a:latin typeface="Calibri"/>
              </a:rPr>
              <a:t> </a:t>
            </a:r>
            <a:r>
              <a:rPr lang="en-US" sz="2400" dirty="0" err="1">
                <a:solidFill>
                  <a:srgbClr val="000000"/>
                </a:solidFill>
                <a:latin typeface="Calibri"/>
              </a:rPr>
              <a:t>olyan</a:t>
            </a:r>
            <a:r>
              <a:rPr lang="en-US" sz="2400" dirty="0">
                <a:solidFill>
                  <a:srgbClr val="000000"/>
                </a:solidFill>
                <a:latin typeface="Calibri"/>
              </a:rPr>
              <a:t> </a:t>
            </a:r>
            <a:r>
              <a:rPr lang="en-US" sz="2400" dirty="0" err="1">
                <a:solidFill>
                  <a:srgbClr val="000000"/>
                </a:solidFill>
                <a:latin typeface="Calibri"/>
              </a:rPr>
              <a:t>témát</a:t>
            </a:r>
            <a:r>
              <a:rPr lang="en-US" sz="2400" dirty="0">
                <a:solidFill>
                  <a:srgbClr val="000000"/>
                </a:solidFill>
                <a:latin typeface="Calibri"/>
              </a:rPr>
              <a:t> </a:t>
            </a:r>
            <a:r>
              <a:rPr lang="en-US" sz="2400" dirty="0" err="1">
                <a:solidFill>
                  <a:srgbClr val="000000"/>
                </a:solidFill>
                <a:latin typeface="Calibri"/>
              </a:rPr>
              <a:t>választani</a:t>
            </a:r>
            <a:r>
              <a:rPr lang="en-US" sz="2400" dirty="0">
                <a:solidFill>
                  <a:srgbClr val="000000"/>
                </a:solidFill>
                <a:latin typeface="Calibri"/>
              </a:rPr>
              <a:t>, </a:t>
            </a:r>
            <a:r>
              <a:rPr lang="en-US" sz="2400" dirty="0" err="1">
                <a:solidFill>
                  <a:srgbClr val="000000"/>
                </a:solidFill>
                <a:latin typeface="Calibri"/>
              </a:rPr>
              <a:t>ami</a:t>
            </a:r>
            <a:r>
              <a:rPr lang="en-US" sz="2400" dirty="0">
                <a:solidFill>
                  <a:srgbClr val="000000"/>
                </a:solidFill>
                <a:latin typeface="Calibri"/>
              </a:rPr>
              <a:t> </a:t>
            </a:r>
            <a:r>
              <a:rPr lang="en-US" sz="2400" dirty="0" err="1">
                <a:solidFill>
                  <a:srgbClr val="000000"/>
                </a:solidFill>
                <a:latin typeface="Calibri"/>
              </a:rPr>
              <a:t>illeszkedik</a:t>
            </a:r>
            <a:r>
              <a:rPr lang="en-US" sz="2400" dirty="0">
                <a:solidFill>
                  <a:srgbClr val="000000"/>
                </a:solidFill>
                <a:latin typeface="Calibri"/>
              </a:rPr>
              <a:t> </a:t>
            </a:r>
            <a:r>
              <a:rPr lang="en-US" sz="2400" dirty="0" err="1">
                <a:solidFill>
                  <a:srgbClr val="000000"/>
                </a:solidFill>
                <a:latin typeface="Calibri"/>
              </a:rPr>
              <a:t>szükségleteikhez</a:t>
            </a:r>
            <a:r>
              <a:rPr lang="en-US" sz="2400" dirty="0">
                <a:solidFill>
                  <a:srgbClr val="000000"/>
                </a:solidFill>
                <a:latin typeface="Calibri"/>
              </a:rPr>
              <a:t>. </a:t>
            </a:r>
            <a:r>
              <a:rPr lang="en-US" sz="2400" dirty="0" err="1">
                <a:solidFill>
                  <a:srgbClr val="000000"/>
                </a:solidFill>
                <a:latin typeface="Calibri"/>
              </a:rPr>
              <a:t>Lehetséges</a:t>
            </a:r>
            <a:r>
              <a:rPr lang="en-US" sz="2400" dirty="0">
                <a:solidFill>
                  <a:srgbClr val="000000"/>
                </a:solidFill>
                <a:latin typeface="Calibri"/>
              </a:rPr>
              <a:t> </a:t>
            </a:r>
            <a:r>
              <a:rPr lang="en-US" sz="2400" dirty="0" err="1">
                <a:solidFill>
                  <a:srgbClr val="000000"/>
                </a:solidFill>
                <a:latin typeface="Calibri"/>
              </a:rPr>
              <a:t>témák</a:t>
            </a:r>
            <a:r>
              <a:rPr lang="en-US" sz="2400" dirty="0">
                <a:solidFill>
                  <a:srgbClr val="000000"/>
                </a:solidFill>
                <a:latin typeface="Calibri"/>
              </a:rPr>
              <a:t>: </a:t>
            </a:r>
            <a:r>
              <a:rPr lang="en-US" sz="2400" dirty="0" err="1">
                <a:solidFill>
                  <a:srgbClr val="000000"/>
                </a:solidFill>
                <a:latin typeface="Calibri"/>
              </a:rPr>
              <a:t>egészség</a:t>
            </a:r>
            <a:r>
              <a:rPr lang="en-US" sz="2400" dirty="0">
                <a:solidFill>
                  <a:srgbClr val="000000"/>
                </a:solidFill>
                <a:latin typeface="Calibri"/>
              </a:rPr>
              <a:t>, </a:t>
            </a:r>
            <a:r>
              <a:rPr lang="en-US" sz="2400" dirty="0" err="1">
                <a:solidFill>
                  <a:srgbClr val="000000"/>
                </a:solidFill>
                <a:latin typeface="Calibri"/>
              </a:rPr>
              <a:t>lelki</a:t>
            </a:r>
            <a:r>
              <a:rPr lang="en-US" sz="2400" dirty="0">
                <a:solidFill>
                  <a:srgbClr val="000000"/>
                </a:solidFill>
                <a:latin typeface="Calibri"/>
              </a:rPr>
              <a:t> </a:t>
            </a:r>
            <a:r>
              <a:rPr lang="en-US" sz="2400" dirty="0" err="1">
                <a:solidFill>
                  <a:srgbClr val="000000"/>
                </a:solidFill>
                <a:latin typeface="Calibri"/>
              </a:rPr>
              <a:t>fejlődés</a:t>
            </a:r>
            <a:r>
              <a:rPr lang="en-US" sz="2400" dirty="0">
                <a:solidFill>
                  <a:srgbClr val="000000"/>
                </a:solidFill>
                <a:latin typeface="Calibri"/>
              </a:rPr>
              <a:t>, </a:t>
            </a:r>
            <a:r>
              <a:rPr lang="en-US" sz="2400" dirty="0" err="1">
                <a:solidFill>
                  <a:srgbClr val="000000"/>
                </a:solidFill>
                <a:latin typeface="Calibri"/>
              </a:rPr>
              <a:t>család</a:t>
            </a:r>
            <a:r>
              <a:rPr lang="en-US" sz="2400" dirty="0">
                <a:solidFill>
                  <a:srgbClr val="000000"/>
                </a:solidFill>
                <a:latin typeface="Calibri"/>
              </a:rPr>
              <a:t>, </a:t>
            </a:r>
            <a:r>
              <a:rPr lang="en-US" sz="2400" dirty="0" err="1">
                <a:solidFill>
                  <a:srgbClr val="000000"/>
                </a:solidFill>
                <a:latin typeface="Calibri"/>
              </a:rPr>
              <a:t>gyermeknevelés</a:t>
            </a:r>
            <a:r>
              <a:rPr lang="en-US" sz="2400" dirty="0">
                <a:solidFill>
                  <a:srgbClr val="000000"/>
                </a:solidFill>
                <a:latin typeface="Calibri"/>
              </a:rPr>
              <a:t>, </a:t>
            </a:r>
            <a:r>
              <a:rPr lang="en-US" sz="2400" dirty="0" err="1">
                <a:solidFill>
                  <a:srgbClr val="000000"/>
                </a:solidFill>
                <a:latin typeface="Calibri"/>
              </a:rPr>
              <a:t>kommunikáció</a:t>
            </a:r>
            <a:r>
              <a:rPr lang="en-US" sz="2400" dirty="0">
                <a:solidFill>
                  <a:srgbClr val="000000"/>
                </a:solidFill>
                <a:latin typeface="Calibri"/>
              </a:rPr>
              <a:t>, </a:t>
            </a:r>
            <a:r>
              <a:rPr lang="en-US" sz="2400" dirty="0" err="1">
                <a:solidFill>
                  <a:srgbClr val="000000"/>
                </a:solidFill>
                <a:latin typeface="Calibri"/>
              </a:rPr>
              <a:t>stb</a:t>
            </a:r>
            <a:r>
              <a:rPr lang="en-US" sz="2400" dirty="0">
                <a:solidFill>
                  <a:srgbClr val="000000"/>
                </a:solidFill>
                <a:latin typeface="Calibri"/>
              </a:rPr>
              <a:t>. </a:t>
            </a:r>
            <a:endParaRPr sz="2400" dirty="0"/>
          </a:p>
          <a:p>
            <a:pPr>
              <a:lnSpc>
                <a:spcPct val="100000"/>
              </a:lnSpc>
              <a:buFont typeface="Arial"/>
              <a:buChar char="•"/>
            </a:pPr>
            <a:r>
              <a:rPr lang="en-US" sz="2400" dirty="0" err="1">
                <a:solidFill>
                  <a:srgbClr val="000000"/>
                </a:solidFill>
                <a:latin typeface="Calibri"/>
              </a:rPr>
              <a:t>Használhatunk</a:t>
            </a:r>
            <a:r>
              <a:rPr lang="en-US" sz="2400" dirty="0">
                <a:solidFill>
                  <a:srgbClr val="000000"/>
                </a:solidFill>
                <a:latin typeface="Calibri"/>
              </a:rPr>
              <a:t> DVD, PowerPoint </a:t>
            </a:r>
            <a:r>
              <a:rPr lang="en-US" sz="2400" dirty="0" err="1">
                <a:solidFill>
                  <a:srgbClr val="000000"/>
                </a:solidFill>
                <a:latin typeface="Calibri"/>
              </a:rPr>
              <a:t>sorozatokat</a:t>
            </a:r>
            <a:r>
              <a:rPr lang="en-US" sz="2400" dirty="0">
                <a:solidFill>
                  <a:srgbClr val="000000"/>
                </a:solidFill>
                <a:latin typeface="Calibri"/>
              </a:rPr>
              <a:t>, </a:t>
            </a:r>
            <a:r>
              <a:rPr lang="en-US" sz="2400" dirty="0" err="1">
                <a:solidFill>
                  <a:srgbClr val="000000"/>
                </a:solidFill>
                <a:latin typeface="Calibri"/>
              </a:rPr>
              <a:t>nyomtatott</a:t>
            </a:r>
            <a:r>
              <a:rPr lang="en-US" sz="2400" dirty="0">
                <a:solidFill>
                  <a:srgbClr val="000000"/>
                </a:solidFill>
                <a:latin typeface="Calibri"/>
              </a:rPr>
              <a:t> </a:t>
            </a:r>
            <a:r>
              <a:rPr lang="en-US" sz="2400" dirty="0" err="1">
                <a:solidFill>
                  <a:srgbClr val="000000"/>
                </a:solidFill>
                <a:latin typeface="Calibri"/>
              </a:rPr>
              <a:t>leckéket</a:t>
            </a:r>
            <a:r>
              <a:rPr lang="en-US" sz="2400" dirty="0">
                <a:solidFill>
                  <a:srgbClr val="000000"/>
                </a:solidFill>
                <a:latin typeface="Calibri"/>
              </a:rPr>
              <a:t>, </a:t>
            </a:r>
            <a:r>
              <a:rPr lang="en-US" sz="2400" dirty="0" err="1">
                <a:solidFill>
                  <a:srgbClr val="000000"/>
                </a:solidFill>
                <a:latin typeface="Calibri"/>
              </a:rPr>
              <a:t>vagy</a:t>
            </a:r>
            <a:r>
              <a:rPr lang="en-US" sz="2400" dirty="0">
                <a:solidFill>
                  <a:srgbClr val="000000"/>
                </a:solidFill>
                <a:latin typeface="Calibri"/>
              </a:rPr>
              <a:t> </a:t>
            </a:r>
            <a:r>
              <a:rPr lang="en-US" sz="2400" dirty="0" err="1">
                <a:solidFill>
                  <a:srgbClr val="000000"/>
                </a:solidFill>
                <a:latin typeface="Calibri"/>
              </a:rPr>
              <a:t>egyéb</a:t>
            </a:r>
            <a:r>
              <a:rPr lang="en-US" sz="2400" dirty="0">
                <a:solidFill>
                  <a:srgbClr val="000000"/>
                </a:solidFill>
                <a:latin typeface="Calibri"/>
              </a:rPr>
              <a:t> </a:t>
            </a:r>
            <a:r>
              <a:rPr lang="en-US" sz="2400" dirty="0" err="1">
                <a:solidFill>
                  <a:srgbClr val="000000"/>
                </a:solidFill>
                <a:latin typeface="Calibri"/>
              </a:rPr>
              <a:t>médiát</a:t>
            </a:r>
            <a:r>
              <a:rPr lang="en-US" sz="2400" dirty="0">
                <a:solidFill>
                  <a:srgbClr val="000000"/>
                </a:solidFill>
                <a:latin typeface="Calibri"/>
              </a:rPr>
              <a:t> </a:t>
            </a:r>
            <a:r>
              <a:rPr lang="en-US" sz="2400" dirty="0" err="1">
                <a:solidFill>
                  <a:srgbClr val="000000"/>
                </a:solidFill>
                <a:latin typeface="Calibri"/>
              </a:rPr>
              <a:t>az</a:t>
            </a:r>
            <a:r>
              <a:rPr lang="en-US" sz="2400" dirty="0">
                <a:solidFill>
                  <a:srgbClr val="000000"/>
                </a:solidFill>
                <a:latin typeface="Calibri"/>
              </a:rPr>
              <a:t> </a:t>
            </a:r>
            <a:r>
              <a:rPr lang="en-US" sz="2400" dirty="0" err="1">
                <a:solidFill>
                  <a:srgbClr val="000000"/>
                </a:solidFill>
                <a:latin typeface="Calibri"/>
              </a:rPr>
              <a:t>összejöveteleken</a:t>
            </a:r>
            <a:r>
              <a:rPr lang="en-US" sz="2400" dirty="0">
                <a:solidFill>
                  <a:srgbClr val="000000"/>
                </a:solidFill>
                <a:latin typeface="Calibri"/>
              </a:rPr>
              <a:t>. </a:t>
            </a:r>
            <a:endParaRPr sz="2400" dirty="0"/>
          </a:p>
          <a:p>
            <a:pPr>
              <a:lnSpc>
                <a:spcPct val="100000"/>
              </a:lnSpc>
              <a:buFont typeface="Arial"/>
              <a:buChar char="•"/>
            </a:pPr>
            <a:r>
              <a:rPr lang="en-US" sz="2400" dirty="0" err="1">
                <a:solidFill>
                  <a:srgbClr val="000000"/>
                </a:solidFill>
                <a:latin typeface="Calibri"/>
              </a:rPr>
              <a:t>Hívjunk</a:t>
            </a:r>
            <a:r>
              <a:rPr lang="en-US" sz="2400" dirty="0">
                <a:solidFill>
                  <a:srgbClr val="000000"/>
                </a:solidFill>
                <a:latin typeface="Calibri"/>
              </a:rPr>
              <a:t> meg </a:t>
            </a:r>
            <a:r>
              <a:rPr lang="en-US" sz="2400" dirty="0" err="1">
                <a:solidFill>
                  <a:srgbClr val="000000"/>
                </a:solidFill>
                <a:latin typeface="Calibri"/>
              </a:rPr>
              <a:t>előadókat</a:t>
            </a:r>
            <a:r>
              <a:rPr lang="en-US" sz="2400" dirty="0">
                <a:solidFill>
                  <a:srgbClr val="000000"/>
                </a:solidFill>
                <a:latin typeface="Calibri"/>
              </a:rPr>
              <a:t> is a </a:t>
            </a:r>
            <a:r>
              <a:rPr lang="en-US" sz="2400" dirty="0" err="1">
                <a:solidFill>
                  <a:srgbClr val="000000"/>
                </a:solidFill>
                <a:latin typeface="Calibri"/>
              </a:rPr>
              <a:t>különböző</a:t>
            </a:r>
            <a:r>
              <a:rPr lang="en-US" sz="2400" dirty="0">
                <a:solidFill>
                  <a:srgbClr val="000000"/>
                </a:solidFill>
                <a:latin typeface="Calibri"/>
              </a:rPr>
              <a:t> </a:t>
            </a:r>
            <a:r>
              <a:rPr lang="en-US" sz="2400" dirty="0" err="1">
                <a:solidFill>
                  <a:srgbClr val="000000"/>
                </a:solidFill>
                <a:latin typeface="Calibri"/>
              </a:rPr>
              <a:t>témákhoz</a:t>
            </a:r>
            <a:r>
              <a:rPr lang="en-US" sz="2400" dirty="0">
                <a:solidFill>
                  <a:srgbClr val="000000"/>
                </a:solidFill>
                <a:latin typeface="Calibri"/>
              </a:rPr>
              <a:t>, ha </a:t>
            </a:r>
            <a:r>
              <a:rPr lang="en-US" sz="2400" dirty="0" err="1">
                <a:solidFill>
                  <a:srgbClr val="000000"/>
                </a:solidFill>
                <a:latin typeface="Calibri"/>
              </a:rPr>
              <a:t>szükséges</a:t>
            </a:r>
            <a:r>
              <a:rPr lang="en-US" sz="2400" dirty="0">
                <a:solidFill>
                  <a:srgbClr val="000000"/>
                </a:solidFill>
                <a:latin typeface="Calibri"/>
              </a:rPr>
              <a:t>. </a:t>
            </a:r>
            <a:r>
              <a:rPr lang="en-US" sz="2400" dirty="0" err="1">
                <a:solidFill>
                  <a:srgbClr val="000000"/>
                </a:solidFill>
                <a:latin typeface="Calibri"/>
              </a:rPr>
              <a:t>Nem</a:t>
            </a:r>
            <a:r>
              <a:rPr lang="en-US" sz="2400" dirty="0">
                <a:solidFill>
                  <a:srgbClr val="000000"/>
                </a:solidFill>
                <a:latin typeface="Calibri"/>
              </a:rPr>
              <a:t> </a:t>
            </a:r>
            <a:r>
              <a:rPr lang="en-US" sz="2400" dirty="0" err="1">
                <a:solidFill>
                  <a:srgbClr val="000000"/>
                </a:solidFill>
                <a:latin typeface="Calibri"/>
              </a:rPr>
              <a:t>muszáj</a:t>
            </a:r>
            <a:r>
              <a:rPr lang="en-US" sz="2400" dirty="0">
                <a:solidFill>
                  <a:srgbClr val="000000"/>
                </a:solidFill>
                <a:latin typeface="Calibri"/>
              </a:rPr>
              <a:t> </a:t>
            </a:r>
            <a:r>
              <a:rPr lang="en-US" sz="2400" dirty="0" err="1">
                <a:solidFill>
                  <a:srgbClr val="000000"/>
                </a:solidFill>
                <a:latin typeface="Calibri"/>
              </a:rPr>
              <a:t>mindig</a:t>
            </a:r>
            <a:r>
              <a:rPr lang="en-US" sz="2400" dirty="0">
                <a:solidFill>
                  <a:srgbClr val="000000"/>
                </a:solidFill>
                <a:latin typeface="Calibri"/>
              </a:rPr>
              <a:t> </a:t>
            </a:r>
            <a:r>
              <a:rPr lang="en-US" sz="2400" dirty="0" err="1">
                <a:solidFill>
                  <a:srgbClr val="000000"/>
                </a:solidFill>
                <a:latin typeface="Calibri"/>
              </a:rPr>
              <a:t>egy</a:t>
            </a:r>
            <a:r>
              <a:rPr lang="en-US" sz="2400" dirty="0">
                <a:solidFill>
                  <a:srgbClr val="000000"/>
                </a:solidFill>
                <a:latin typeface="Calibri"/>
              </a:rPr>
              <a:t> </a:t>
            </a:r>
            <a:r>
              <a:rPr lang="en-US" sz="2400" dirty="0" err="1">
                <a:solidFill>
                  <a:srgbClr val="000000"/>
                </a:solidFill>
                <a:latin typeface="Calibri"/>
              </a:rPr>
              <a:t>személyben</a:t>
            </a:r>
            <a:r>
              <a:rPr lang="en-US" sz="2400" dirty="0">
                <a:solidFill>
                  <a:srgbClr val="000000"/>
                </a:solidFill>
                <a:latin typeface="Calibri"/>
              </a:rPr>
              <a:t> </a:t>
            </a:r>
            <a:r>
              <a:rPr lang="en-US" sz="2400" dirty="0" err="1">
                <a:solidFill>
                  <a:srgbClr val="000000"/>
                </a:solidFill>
                <a:latin typeface="Calibri"/>
              </a:rPr>
              <a:t>vezetnünk</a:t>
            </a:r>
            <a:r>
              <a:rPr lang="en-US" sz="2400" dirty="0">
                <a:solidFill>
                  <a:srgbClr val="000000"/>
                </a:solidFill>
                <a:latin typeface="Calibri"/>
              </a:rPr>
              <a:t> </a:t>
            </a:r>
            <a:r>
              <a:rPr lang="en-US" sz="2400" dirty="0" err="1">
                <a:solidFill>
                  <a:srgbClr val="000000"/>
                </a:solidFill>
                <a:latin typeface="Calibri"/>
              </a:rPr>
              <a:t>az</a:t>
            </a:r>
            <a:r>
              <a:rPr lang="en-US" sz="2400" dirty="0">
                <a:solidFill>
                  <a:srgbClr val="000000"/>
                </a:solidFill>
                <a:latin typeface="Calibri"/>
              </a:rPr>
              <a:t> </a:t>
            </a:r>
            <a:r>
              <a:rPr lang="en-US" sz="2400" dirty="0" err="1">
                <a:solidFill>
                  <a:srgbClr val="000000"/>
                </a:solidFill>
                <a:latin typeface="Calibri"/>
              </a:rPr>
              <a:t>alkalmakat</a:t>
            </a:r>
            <a:r>
              <a:rPr lang="en-US" sz="2400" dirty="0">
                <a:solidFill>
                  <a:srgbClr val="000000"/>
                </a:solidFill>
                <a:latin typeface="Calibri"/>
              </a:rPr>
              <a:t>. </a:t>
            </a:r>
            <a:endParaRPr sz="2400" dirty="0"/>
          </a:p>
          <a:p>
            <a:pPr>
              <a:lnSpc>
                <a:spcPct val="100000"/>
              </a:lnSpc>
            </a:pPr>
            <a:endParaRPr sz="2400" dirty="0"/>
          </a:p>
          <a:p>
            <a:pPr>
              <a:lnSpc>
                <a:spcPct val="100000"/>
              </a:lnSpc>
            </a:pPr>
            <a:endParaRPr dirty="0"/>
          </a:p>
        </p:txBody>
      </p:sp>
      <p:sp>
        <p:nvSpPr>
          <p:cNvPr id="117" name="CustomShape 3"/>
          <p:cNvSpPr/>
          <p:nvPr/>
        </p:nvSpPr>
        <p:spPr>
          <a:xfrm>
            <a:off x="-9000" y="990720"/>
            <a:ext cx="3123720" cy="577800"/>
          </a:xfrm>
          <a:prstGeom prst="rect">
            <a:avLst/>
          </a:prstGeom>
          <a:solidFill>
            <a:srgbClr val="FFFFFF"/>
          </a:solidFill>
          <a:ln>
            <a:noFill/>
          </a:ln>
        </p:spPr>
        <p:txBody>
          <a:bodyPr lIns="90000" tIns="45000" rIns="90000" bIns="45000"/>
          <a:lstStyle/>
          <a:p>
            <a:pPr>
              <a:lnSpc>
                <a:spcPct val="100000"/>
              </a:lnSpc>
            </a:pPr>
            <a:r>
              <a:rPr lang="en-US" sz="1400" b="1">
                <a:solidFill>
                  <a:srgbClr val="000000"/>
                </a:solidFill>
                <a:latin typeface="Calibri"/>
              </a:rPr>
              <a:t>A REMÉNY ÉS A GYÓGYULÁS OTTHONAI</a:t>
            </a:r>
            <a:endParaRPr/>
          </a:p>
          <a:p>
            <a:pPr>
              <a:lnSpc>
                <a:spcPct val="100000"/>
              </a:lnSpc>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2"/>
          <p:cNvPicPr/>
          <p:nvPr/>
        </p:nvPicPr>
        <p:blipFill>
          <a:blip r:embed="rId2"/>
          <a:stretch>
            <a:fillRect/>
          </a:stretch>
        </p:blipFill>
        <p:spPr>
          <a:xfrm>
            <a:off x="0" y="0"/>
            <a:ext cx="9143640" cy="6890400"/>
          </a:xfrm>
          <a:prstGeom prst="rect">
            <a:avLst/>
          </a:prstGeom>
          <a:ln>
            <a:noFill/>
          </a:ln>
        </p:spPr>
      </p:pic>
      <p:sp>
        <p:nvSpPr>
          <p:cNvPr id="119" name="TextShape 1"/>
          <p:cNvSpPr txBox="1"/>
          <p:nvPr/>
        </p:nvSpPr>
        <p:spPr>
          <a:xfrm>
            <a:off x="914400" y="1798560"/>
            <a:ext cx="7619760" cy="4525560"/>
          </a:xfrm>
          <a:prstGeom prst="rect">
            <a:avLst/>
          </a:prstGeom>
        </p:spPr>
        <p:txBody>
          <a:bodyPr/>
          <a:lstStyle/>
          <a:p>
            <a:pPr>
              <a:lnSpc>
                <a:spcPct val="100000"/>
              </a:lnSpc>
              <a:buFont typeface="Arial"/>
              <a:buChar char="•"/>
            </a:pPr>
            <a:r>
              <a:rPr lang="en-US" sz="2400">
                <a:solidFill>
                  <a:srgbClr val="000000"/>
                </a:solidFill>
                <a:latin typeface="Calibri"/>
              </a:rPr>
              <a:t>A téma bemutatása ne tartson 30 percnél tovább. </a:t>
            </a:r>
            <a:endParaRPr/>
          </a:p>
          <a:p>
            <a:pPr>
              <a:lnSpc>
                <a:spcPct val="100000"/>
              </a:lnSpc>
              <a:buFont typeface="Arial"/>
              <a:buChar char="•"/>
            </a:pPr>
            <a:r>
              <a:rPr lang="en-US" sz="2400">
                <a:solidFill>
                  <a:srgbClr val="000000"/>
                </a:solidFill>
                <a:latin typeface="Calibri"/>
              </a:rPr>
              <a:t>Egy rövid szünetet követően egy 30 perces beszélgetést folytassunk. </a:t>
            </a:r>
            <a:endParaRPr/>
          </a:p>
          <a:p>
            <a:pPr>
              <a:lnSpc>
                <a:spcPct val="100000"/>
              </a:lnSpc>
              <a:buFont typeface="Arial"/>
              <a:buChar char="•"/>
            </a:pPr>
            <a:r>
              <a:rPr lang="en-US" sz="2400">
                <a:solidFill>
                  <a:srgbClr val="000000"/>
                </a:solidFill>
                <a:latin typeface="Calibri"/>
              </a:rPr>
              <a:t>A kiscsoportos összejövetel teljes ideje ne legyen hosszabb egy óránál. (Az időtartam persze igény szerint változtatható, de ne felejtsük el, hogy dolgozó nőkről vagy kisgyermekes anyukákról van szó, akik nem maradhatnak ki túl sokáig.)</a:t>
            </a:r>
            <a:endParaRPr/>
          </a:p>
          <a:p>
            <a:pPr>
              <a:lnSpc>
                <a:spcPct val="100000"/>
              </a:lnSpc>
              <a:buFont typeface="Arial"/>
              <a:buChar char="•"/>
            </a:pPr>
            <a:r>
              <a:rPr lang="en-US" sz="2400">
                <a:solidFill>
                  <a:srgbClr val="000000"/>
                </a:solidFill>
                <a:latin typeface="Calibri"/>
              </a:rPr>
              <a:t>Az alkalom végén mindig mondjunk egy rövid imát!</a:t>
            </a:r>
            <a:endParaRPr/>
          </a:p>
          <a:p>
            <a:pPr>
              <a:lnSpc>
                <a:spcPct val="100000"/>
              </a:lnSpc>
            </a:pPr>
            <a:endParaRPr/>
          </a:p>
          <a:p>
            <a:pPr>
              <a:lnSpc>
                <a:spcPct val="100000"/>
              </a:lnSpc>
            </a:pPr>
            <a:r>
              <a:rPr lang="en-US" sz="2400">
                <a:solidFill>
                  <a:srgbClr val="000000"/>
                </a:solidFill>
                <a:latin typeface="Calibri"/>
              </a:rPr>
              <a:t>    </a:t>
            </a:r>
            <a:endParaRPr/>
          </a:p>
        </p:txBody>
      </p:sp>
      <p:sp>
        <p:nvSpPr>
          <p:cNvPr id="120" name="CustomShape 2"/>
          <p:cNvSpPr/>
          <p:nvPr/>
        </p:nvSpPr>
        <p:spPr>
          <a:xfrm>
            <a:off x="0" y="995040"/>
            <a:ext cx="3123720" cy="577800"/>
          </a:xfrm>
          <a:prstGeom prst="rect">
            <a:avLst/>
          </a:prstGeom>
          <a:solidFill>
            <a:srgbClr val="F2F2F2"/>
          </a:solidFill>
          <a:ln>
            <a:noFill/>
          </a:ln>
        </p:spPr>
        <p:txBody>
          <a:bodyPr lIns="90000" tIns="45000" rIns="90000" bIns="45000"/>
          <a:lstStyle/>
          <a:p>
            <a:pPr>
              <a:lnSpc>
                <a:spcPct val="100000"/>
              </a:lnSpc>
            </a:pPr>
            <a:r>
              <a:rPr lang="en-US" sz="1400" b="1">
                <a:solidFill>
                  <a:srgbClr val="000000"/>
                </a:solidFill>
                <a:latin typeface="Calibri"/>
              </a:rPr>
              <a:t>A REMÉNY ÉS A GYÓGYULÁS OTTHONAI</a:t>
            </a:r>
            <a:endParaRPr/>
          </a:p>
          <a:p>
            <a:pPr>
              <a:lnSpc>
                <a:spcPct val="100000"/>
              </a:lnSpc>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Picture 2"/>
          <p:cNvPicPr/>
          <p:nvPr/>
        </p:nvPicPr>
        <p:blipFill>
          <a:blip r:embed="rId2"/>
          <a:stretch>
            <a:fillRect/>
          </a:stretch>
        </p:blipFill>
        <p:spPr>
          <a:xfrm>
            <a:off x="0" y="0"/>
            <a:ext cx="9143640" cy="6890400"/>
          </a:xfrm>
          <a:prstGeom prst="rect">
            <a:avLst/>
          </a:prstGeom>
          <a:ln>
            <a:noFill/>
          </a:ln>
        </p:spPr>
      </p:pic>
      <p:sp>
        <p:nvSpPr>
          <p:cNvPr id="122" name="TextShape 1"/>
          <p:cNvSpPr txBox="1"/>
          <p:nvPr/>
        </p:nvSpPr>
        <p:spPr>
          <a:xfrm>
            <a:off x="380880" y="1828800"/>
            <a:ext cx="8305560" cy="1142640"/>
          </a:xfrm>
          <a:prstGeom prst="rect">
            <a:avLst/>
          </a:prstGeom>
        </p:spPr>
        <p:txBody>
          <a:bodyPr anchor="ctr"/>
          <a:lstStyle/>
          <a:p>
            <a:pPr algn="ctr">
              <a:lnSpc>
                <a:spcPct val="100000"/>
              </a:lnSpc>
            </a:pPr>
            <a:r>
              <a:rPr lang="en-US" sz="3600" b="1">
                <a:solidFill>
                  <a:srgbClr val="C0504D"/>
                </a:solidFill>
                <a:latin typeface="Book Antiqua"/>
              </a:rPr>
              <a:t>Hogyan folytathatom hosszabb időn át a programot? </a:t>
            </a:r>
            <a:endParaRPr/>
          </a:p>
        </p:txBody>
      </p:sp>
      <p:sp>
        <p:nvSpPr>
          <p:cNvPr id="123" name="TextShape 2"/>
          <p:cNvSpPr txBox="1"/>
          <p:nvPr/>
        </p:nvSpPr>
        <p:spPr>
          <a:xfrm>
            <a:off x="685800" y="3505320"/>
            <a:ext cx="7772040" cy="2620440"/>
          </a:xfrm>
          <a:prstGeom prst="rect">
            <a:avLst/>
          </a:prstGeom>
        </p:spPr>
        <p:txBody>
          <a:bodyPr/>
          <a:lstStyle/>
          <a:p>
            <a:pPr>
              <a:lnSpc>
                <a:spcPct val="100000"/>
              </a:lnSpc>
              <a:buFont typeface="Arial"/>
              <a:buChar char="•"/>
            </a:pPr>
            <a:r>
              <a:rPr lang="en-US" sz="2400">
                <a:solidFill>
                  <a:srgbClr val="000000"/>
                </a:solidFill>
                <a:latin typeface="Calibri"/>
              </a:rPr>
              <a:t>Amikor véget ér egy nyolchetes sorozat, akkor néhány hét szünet következik. Aztán kezdjük újra egy másik témával, ami érdekli a csoportot. </a:t>
            </a:r>
            <a:endParaRPr/>
          </a:p>
          <a:p>
            <a:pPr>
              <a:lnSpc>
                <a:spcPct val="100000"/>
              </a:lnSpc>
              <a:buFont typeface="Arial"/>
              <a:buChar char="•"/>
            </a:pPr>
            <a:r>
              <a:rPr lang="en-US" sz="2400">
                <a:solidFill>
                  <a:srgbClr val="000000"/>
                </a:solidFill>
                <a:latin typeface="Calibri"/>
              </a:rPr>
              <a:t>Hogy évente hány ilyen nyolchetes alkalmat tartunk, az szabadon választható. Pl.: három vagy hathavonta egyszer. Minden csoportvezető alakítsa ki saját tervét!</a:t>
            </a:r>
            <a:endParaRPr/>
          </a:p>
          <a:p>
            <a:pPr>
              <a:lnSpc>
                <a:spcPct val="100000"/>
              </a:lnSpc>
            </a:pPr>
            <a:endParaRPr/>
          </a:p>
          <a:p>
            <a:pPr>
              <a:lnSpc>
                <a:spcPct val="100000"/>
              </a:lnSpc>
            </a:pPr>
            <a:endParaRPr/>
          </a:p>
        </p:txBody>
      </p:sp>
      <p:sp>
        <p:nvSpPr>
          <p:cNvPr id="124" name="CustomShape 3"/>
          <p:cNvSpPr/>
          <p:nvPr/>
        </p:nvSpPr>
        <p:spPr>
          <a:xfrm>
            <a:off x="0" y="990720"/>
            <a:ext cx="3123720" cy="577800"/>
          </a:xfrm>
          <a:prstGeom prst="rect">
            <a:avLst/>
          </a:prstGeom>
          <a:solidFill>
            <a:srgbClr val="F2F2F2"/>
          </a:solidFill>
          <a:ln>
            <a:noFill/>
          </a:ln>
        </p:spPr>
        <p:txBody>
          <a:bodyPr lIns="90000" tIns="45000" rIns="90000" bIns="45000"/>
          <a:lstStyle/>
          <a:p>
            <a:pPr>
              <a:lnSpc>
                <a:spcPct val="100000"/>
              </a:lnSpc>
            </a:pPr>
            <a:r>
              <a:rPr lang="en-US" sz="1400" b="1">
                <a:solidFill>
                  <a:srgbClr val="000000"/>
                </a:solidFill>
                <a:latin typeface="Calibri"/>
              </a:rPr>
              <a:t>A REMÉNY ÉS A GYÓGYULÁS OTTHONAI</a:t>
            </a:r>
            <a:endParaRPr/>
          </a:p>
          <a:p>
            <a:pPr>
              <a:lnSpc>
                <a:spcPct val="100000"/>
              </a:lnSpc>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2"/>
          <p:cNvPicPr/>
          <p:nvPr/>
        </p:nvPicPr>
        <p:blipFill>
          <a:blip r:embed="rId2"/>
          <a:stretch>
            <a:fillRect/>
          </a:stretch>
        </p:blipFill>
        <p:spPr>
          <a:xfrm>
            <a:off x="0" y="0"/>
            <a:ext cx="9143640" cy="6890400"/>
          </a:xfrm>
          <a:prstGeom prst="rect">
            <a:avLst/>
          </a:prstGeom>
          <a:ln>
            <a:noFill/>
          </a:ln>
        </p:spPr>
      </p:pic>
      <p:sp>
        <p:nvSpPr>
          <p:cNvPr id="126" name="TextShape 1"/>
          <p:cNvSpPr txBox="1"/>
          <p:nvPr/>
        </p:nvSpPr>
        <p:spPr>
          <a:xfrm>
            <a:off x="1752480" y="140040"/>
            <a:ext cx="8229240" cy="1142640"/>
          </a:xfrm>
          <a:prstGeom prst="rect">
            <a:avLst/>
          </a:prstGeom>
        </p:spPr>
        <p:txBody>
          <a:bodyPr anchor="ctr"/>
          <a:lstStyle/>
          <a:p>
            <a:pPr algn="ctr">
              <a:lnSpc>
                <a:spcPct val="100000"/>
              </a:lnSpc>
            </a:pPr>
            <a:r>
              <a:rPr lang="en-US" sz="4400" b="1">
                <a:solidFill>
                  <a:srgbClr val="0070C0"/>
                </a:solidFill>
                <a:latin typeface="Book Antiqua"/>
              </a:rPr>
              <a:t>
Hasznos segédanyagok:</a:t>
            </a:r>
            <a:r>
              <a:rPr lang="en-US" sz="4400">
                <a:solidFill>
                  <a:srgbClr val="0070C0"/>
                </a:solidFill>
                <a:latin typeface="Book Antiqua"/>
              </a:rPr>
              <a:t>
</a:t>
            </a:r>
            <a:endParaRPr/>
          </a:p>
        </p:txBody>
      </p:sp>
      <p:sp>
        <p:nvSpPr>
          <p:cNvPr id="127" name="TextShape 2"/>
          <p:cNvSpPr txBox="1"/>
          <p:nvPr/>
        </p:nvSpPr>
        <p:spPr>
          <a:xfrm>
            <a:off x="609480" y="1981080"/>
            <a:ext cx="8305560" cy="4525560"/>
          </a:xfrm>
          <a:prstGeom prst="rect">
            <a:avLst/>
          </a:prstGeom>
        </p:spPr>
        <p:txBody>
          <a:bodyPr/>
          <a:lstStyle/>
          <a:p>
            <a:pPr>
              <a:lnSpc>
                <a:spcPct val="100000"/>
              </a:lnSpc>
              <a:buFont typeface="Arial"/>
              <a:buChar char="•"/>
            </a:pPr>
            <a:r>
              <a:rPr lang="en-US" sz="2800" dirty="0" err="1">
                <a:solidFill>
                  <a:srgbClr val="000000"/>
                </a:solidFill>
                <a:latin typeface="Calibri"/>
              </a:rPr>
              <a:t>Jelen</a:t>
            </a:r>
            <a:r>
              <a:rPr lang="en-US" sz="2800" dirty="0">
                <a:solidFill>
                  <a:srgbClr val="000000"/>
                </a:solidFill>
                <a:latin typeface="Calibri"/>
              </a:rPr>
              <a:t> </a:t>
            </a:r>
            <a:r>
              <a:rPr lang="en-US" sz="2800" dirty="0" err="1">
                <a:solidFill>
                  <a:srgbClr val="000000"/>
                </a:solidFill>
                <a:latin typeface="Calibri"/>
              </a:rPr>
              <a:t>anyagunk</a:t>
            </a:r>
            <a:r>
              <a:rPr lang="en-US" sz="2800" dirty="0">
                <a:solidFill>
                  <a:srgbClr val="000000"/>
                </a:solidFill>
                <a:latin typeface="Calibri"/>
              </a:rPr>
              <a:t>, </a:t>
            </a:r>
            <a:r>
              <a:rPr lang="en-US" sz="2800" dirty="0" err="1">
                <a:solidFill>
                  <a:srgbClr val="000000"/>
                </a:solidFill>
                <a:latin typeface="Calibri"/>
              </a:rPr>
              <a:t>amelyet</a:t>
            </a:r>
            <a:r>
              <a:rPr lang="en-US" sz="2800" dirty="0">
                <a:solidFill>
                  <a:srgbClr val="000000"/>
                </a:solidFill>
                <a:latin typeface="Calibri"/>
              </a:rPr>
              <a:t> Julian </a:t>
            </a:r>
            <a:r>
              <a:rPr lang="en-US" sz="2800" dirty="0" err="1">
                <a:solidFill>
                  <a:srgbClr val="000000"/>
                </a:solidFill>
                <a:latin typeface="Calibri"/>
              </a:rPr>
              <a:t>Melgosa</a:t>
            </a:r>
            <a:r>
              <a:rPr lang="en-US" sz="2800" dirty="0">
                <a:solidFill>
                  <a:srgbClr val="000000"/>
                </a:solidFill>
                <a:latin typeface="Calibri"/>
              </a:rPr>
              <a:t> </a:t>
            </a:r>
            <a:r>
              <a:rPr lang="en-US" sz="2800" dirty="0" err="1">
                <a:solidFill>
                  <a:srgbClr val="000000"/>
                </a:solidFill>
                <a:latin typeface="Calibri"/>
              </a:rPr>
              <a:t>írt</a:t>
            </a:r>
            <a:endParaRPr dirty="0"/>
          </a:p>
          <a:p>
            <a:pPr>
              <a:lnSpc>
                <a:spcPct val="100000"/>
              </a:lnSpc>
              <a:buFont typeface="Arial"/>
              <a:buChar char="•"/>
            </a:pPr>
            <a:r>
              <a:rPr lang="hu-HU" sz="2800" i="1" dirty="0" smtClean="0">
                <a:solidFill>
                  <a:srgbClr val="000000"/>
                </a:solidFill>
                <a:latin typeface="Calibri"/>
              </a:rPr>
              <a:t>Nők a Bibliában és Én - Bibliai tanulmány sorozat</a:t>
            </a:r>
          </a:p>
          <a:p>
            <a:pPr>
              <a:lnSpc>
                <a:spcPct val="100000"/>
              </a:lnSpc>
            </a:pPr>
            <a:r>
              <a:rPr lang="hu-HU" sz="2800" i="1" dirty="0" smtClean="0">
                <a:solidFill>
                  <a:srgbClr val="000000"/>
                </a:solidFill>
                <a:latin typeface="Calibri"/>
              </a:rPr>
              <a:t>(mindkét anyag letölthető a </a:t>
            </a:r>
            <a:r>
              <a:rPr lang="hu-HU" sz="2800" i="1" dirty="0" err="1" smtClean="0">
                <a:solidFill>
                  <a:srgbClr val="000000"/>
                </a:solidFill>
                <a:latin typeface="Calibri"/>
                <a:hlinkClick r:id="rId3"/>
              </a:rPr>
              <a:t>www.adventista.hu</a:t>
            </a:r>
            <a:r>
              <a:rPr lang="hu-HU" sz="2800" i="1" dirty="0" smtClean="0">
                <a:solidFill>
                  <a:srgbClr val="000000"/>
                </a:solidFill>
                <a:latin typeface="Calibri"/>
              </a:rPr>
              <a:t> honlapról)</a:t>
            </a:r>
          </a:p>
          <a:p>
            <a:r>
              <a:rPr lang="en-US" sz="2800" dirty="0" err="1" smtClean="0">
                <a:solidFill>
                  <a:srgbClr val="000000"/>
                </a:solidFill>
                <a:latin typeface="Calibri"/>
              </a:rPr>
              <a:t>Angolul</a:t>
            </a:r>
            <a:r>
              <a:rPr lang="en-US" sz="2800" dirty="0" smtClean="0">
                <a:solidFill>
                  <a:srgbClr val="000000"/>
                </a:solidFill>
                <a:latin typeface="Calibri"/>
              </a:rPr>
              <a:t> </a:t>
            </a:r>
            <a:r>
              <a:rPr lang="en-US" sz="2800" dirty="0" err="1" smtClean="0">
                <a:solidFill>
                  <a:srgbClr val="000000"/>
                </a:solidFill>
                <a:latin typeface="Calibri"/>
              </a:rPr>
              <a:t>tudóknak</a:t>
            </a:r>
            <a:r>
              <a:rPr lang="en-US" sz="2800" dirty="0" smtClean="0">
                <a:solidFill>
                  <a:srgbClr val="000000"/>
                </a:solidFill>
                <a:latin typeface="Calibri"/>
              </a:rPr>
              <a:t>: </a:t>
            </a:r>
            <a:endParaRPr lang="en-US" sz="2800" dirty="0" smtClean="0"/>
          </a:p>
          <a:p>
            <a:pPr>
              <a:lnSpc>
                <a:spcPct val="100000"/>
              </a:lnSpc>
              <a:buFont typeface="Arial"/>
              <a:buChar char="•"/>
            </a:pPr>
            <a:r>
              <a:rPr lang="en-US" sz="2800" i="1" dirty="0" smtClean="0">
                <a:solidFill>
                  <a:srgbClr val="000000"/>
                </a:solidFill>
                <a:latin typeface="Calibri"/>
              </a:rPr>
              <a:t>Celebrations </a:t>
            </a:r>
            <a:r>
              <a:rPr lang="en-US" sz="2800" dirty="0">
                <a:solidFill>
                  <a:srgbClr val="000000"/>
                </a:solidFill>
                <a:latin typeface="Calibri"/>
              </a:rPr>
              <a:t>by GC Health Ministries</a:t>
            </a:r>
            <a:endParaRPr dirty="0"/>
          </a:p>
          <a:p>
            <a:pPr>
              <a:lnSpc>
                <a:spcPct val="100000"/>
              </a:lnSpc>
              <a:buFont typeface="Arial"/>
              <a:buChar char="•"/>
            </a:pPr>
            <a:r>
              <a:rPr lang="en-US" sz="2800" i="1" dirty="0">
                <a:solidFill>
                  <a:srgbClr val="000000"/>
                </a:solidFill>
                <a:latin typeface="Calibri"/>
              </a:rPr>
              <a:t>Journey of Joy </a:t>
            </a:r>
            <a:r>
              <a:rPr lang="en-US" sz="2800" dirty="0">
                <a:solidFill>
                  <a:srgbClr val="000000"/>
                </a:solidFill>
                <a:latin typeface="Calibri"/>
              </a:rPr>
              <a:t> Bible Study Series by NADWM</a:t>
            </a:r>
            <a:endParaRPr dirty="0"/>
          </a:p>
          <a:p>
            <a:pPr>
              <a:lnSpc>
                <a:spcPct val="100000"/>
              </a:lnSpc>
              <a:buFont typeface="Arial"/>
              <a:buChar char="•"/>
            </a:pPr>
            <a:r>
              <a:rPr lang="en-US" sz="2800" i="1" dirty="0">
                <a:solidFill>
                  <a:srgbClr val="000000"/>
                </a:solidFill>
                <a:latin typeface="Calibri"/>
              </a:rPr>
              <a:t>Bible Studies for Busy Women </a:t>
            </a:r>
            <a:r>
              <a:rPr lang="en-US" sz="2800" dirty="0">
                <a:solidFill>
                  <a:srgbClr val="000000"/>
                </a:solidFill>
                <a:latin typeface="Calibri"/>
              </a:rPr>
              <a:t>by GCWM</a:t>
            </a:r>
            <a:endParaRPr dirty="0"/>
          </a:p>
          <a:p>
            <a:pPr>
              <a:lnSpc>
                <a:spcPct val="100000"/>
              </a:lnSpc>
              <a:buFont typeface="Arial"/>
              <a:buChar char="•"/>
            </a:pPr>
            <a:r>
              <a:rPr lang="en-US" sz="2800" dirty="0" err="1">
                <a:solidFill>
                  <a:srgbClr val="000000"/>
                </a:solidFill>
                <a:latin typeface="Calibri"/>
              </a:rPr>
              <a:t>Egyéb</a:t>
            </a:r>
            <a:r>
              <a:rPr lang="en-US" sz="2800" dirty="0">
                <a:solidFill>
                  <a:srgbClr val="000000"/>
                </a:solidFill>
                <a:latin typeface="Calibri"/>
              </a:rPr>
              <a:t> </a:t>
            </a:r>
            <a:r>
              <a:rPr lang="en-US" sz="2800" dirty="0" err="1">
                <a:solidFill>
                  <a:srgbClr val="000000"/>
                </a:solidFill>
                <a:latin typeface="Calibri"/>
              </a:rPr>
              <a:t>anyagok</a:t>
            </a:r>
            <a:r>
              <a:rPr lang="en-US" sz="2800" dirty="0">
                <a:solidFill>
                  <a:srgbClr val="000000"/>
                </a:solidFill>
                <a:latin typeface="Calibri"/>
              </a:rPr>
              <a:t>, </a:t>
            </a:r>
            <a:r>
              <a:rPr lang="en-US" sz="2800" dirty="0" err="1">
                <a:solidFill>
                  <a:srgbClr val="000000"/>
                </a:solidFill>
                <a:latin typeface="Calibri"/>
              </a:rPr>
              <a:t>amelyeket</a:t>
            </a:r>
            <a:r>
              <a:rPr lang="en-US" sz="2800" dirty="0">
                <a:solidFill>
                  <a:srgbClr val="000000"/>
                </a:solidFill>
                <a:latin typeface="Calibri"/>
              </a:rPr>
              <a:t> a </a:t>
            </a:r>
            <a:r>
              <a:rPr lang="en-US" sz="2800" dirty="0" err="1">
                <a:solidFill>
                  <a:srgbClr val="000000"/>
                </a:solidFill>
                <a:latin typeface="Calibri"/>
              </a:rPr>
              <a:t>divíziónk</a:t>
            </a:r>
            <a:r>
              <a:rPr lang="en-US" sz="2800" dirty="0">
                <a:solidFill>
                  <a:srgbClr val="000000"/>
                </a:solidFill>
                <a:latin typeface="Calibri"/>
              </a:rPr>
              <a:t> </a:t>
            </a:r>
            <a:r>
              <a:rPr lang="en-US" sz="2800" dirty="0" err="1">
                <a:solidFill>
                  <a:srgbClr val="000000"/>
                </a:solidFill>
                <a:latin typeface="Calibri"/>
              </a:rPr>
              <a:t>illetve</a:t>
            </a:r>
            <a:r>
              <a:rPr lang="en-US" sz="2800" dirty="0">
                <a:solidFill>
                  <a:srgbClr val="000000"/>
                </a:solidFill>
                <a:latin typeface="Calibri"/>
              </a:rPr>
              <a:t> </a:t>
            </a:r>
            <a:r>
              <a:rPr lang="en-US" sz="2800" dirty="0" err="1">
                <a:solidFill>
                  <a:srgbClr val="000000"/>
                </a:solidFill>
                <a:latin typeface="Calibri"/>
              </a:rPr>
              <a:t>uniónk</a:t>
            </a:r>
            <a:r>
              <a:rPr lang="en-US" sz="2800" dirty="0">
                <a:solidFill>
                  <a:srgbClr val="000000"/>
                </a:solidFill>
                <a:latin typeface="Calibri"/>
              </a:rPr>
              <a:t> </a:t>
            </a:r>
            <a:r>
              <a:rPr lang="en-US" sz="2800" dirty="0" err="1">
                <a:solidFill>
                  <a:srgbClr val="000000"/>
                </a:solidFill>
                <a:latin typeface="Calibri"/>
              </a:rPr>
              <a:t>készít</a:t>
            </a:r>
            <a:endParaRPr dirty="0"/>
          </a:p>
          <a:p>
            <a:pPr>
              <a:lnSpc>
                <a:spcPct val="100000"/>
              </a:lnSpc>
            </a:pPr>
            <a:endParaRPr dirty="0"/>
          </a:p>
        </p:txBody>
      </p:sp>
      <p:sp>
        <p:nvSpPr>
          <p:cNvPr id="128" name="CustomShape 3"/>
          <p:cNvSpPr/>
          <p:nvPr/>
        </p:nvSpPr>
        <p:spPr>
          <a:xfrm>
            <a:off x="0" y="990720"/>
            <a:ext cx="3123720" cy="577800"/>
          </a:xfrm>
          <a:prstGeom prst="rect">
            <a:avLst/>
          </a:prstGeom>
          <a:solidFill>
            <a:srgbClr val="F2F2F2"/>
          </a:solidFill>
          <a:ln>
            <a:noFill/>
          </a:ln>
        </p:spPr>
        <p:txBody>
          <a:bodyPr lIns="90000" tIns="45000" rIns="90000" bIns="45000"/>
          <a:lstStyle/>
          <a:p>
            <a:pPr>
              <a:lnSpc>
                <a:spcPct val="100000"/>
              </a:lnSpc>
            </a:pPr>
            <a:r>
              <a:rPr lang="en-US" sz="1400" b="1">
                <a:solidFill>
                  <a:srgbClr val="000000"/>
                </a:solidFill>
                <a:latin typeface="Calibri"/>
              </a:rPr>
              <a:t>A REMÉNY ÉS A GYÓGYULÁS OTTHONAI</a:t>
            </a:r>
            <a:endParaRPr/>
          </a:p>
          <a:p>
            <a:pPr>
              <a:lnSpc>
                <a:spcPct val="100000"/>
              </a:lnSpc>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Picture 2"/>
          <p:cNvPicPr/>
          <p:nvPr/>
        </p:nvPicPr>
        <p:blipFill>
          <a:blip r:embed="rId2"/>
          <a:stretch>
            <a:fillRect/>
          </a:stretch>
        </p:blipFill>
        <p:spPr>
          <a:xfrm>
            <a:off x="0" y="0"/>
            <a:ext cx="9143640" cy="6857640"/>
          </a:xfrm>
          <a:prstGeom prst="rect">
            <a:avLst/>
          </a:prstGeom>
          <a:ln>
            <a:noFill/>
          </a:ln>
        </p:spPr>
      </p:pic>
      <p:sp>
        <p:nvSpPr>
          <p:cNvPr id="130" name="TextShape 1"/>
          <p:cNvSpPr txBox="1"/>
          <p:nvPr/>
        </p:nvSpPr>
        <p:spPr>
          <a:xfrm>
            <a:off x="3124080" y="152280"/>
            <a:ext cx="5714640" cy="1142640"/>
          </a:xfrm>
          <a:prstGeom prst="rect">
            <a:avLst/>
          </a:prstGeom>
        </p:spPr>
        <p:txBody>
          <a:bodyPr anchor="ctr"/>
          <a:lstStyle/>
          <a:p>
            <a:pPr algn="ctr">
              <a:lnSpc>
                <a:spcPct val="100000"/>
              </a:lnSpc>
            </a:pPr>
            <a:r>
              <a:rPr lang="en-US" sz="3200" b="1">
                <a:solidFill>
                  <a:srgbClr val="0070C0"/>
                </a:solidFill>
                <a:latin typeface="Book Antiqua"/>
              </a:rPr>
              <a:t>A remény és gyógyulás otthonai szolgálat áldásai: </a:t>
            </a:r>
            <a:endParaRPr/>
          </a:p>
        </p:txBody>
      </p:sp>
      <p:sp>
        <p:nvSpPr>
          <p:cNvPr id="131" name="TextShape 2"/>
          <p:cNvSpPr txBox="1"/>
          <p:nvPr/>
        </p:nvSpPr>
        <p:spPr>
          <a:xfrm>
            <a:off x="3276720" y="1828800"/>
            <a:ext cx="5409720" cy="4114440"/>
          </a:xfrm>
          <a:prstGeom prst="rect">
            <a:avLst/>
          </a:prstGeom>
        </p:spPr>
        <p:txBody>
          <a:bodyPr/>
          <a:lstStyle/>
          <a:p>
            <a:pPr>
              <a:lnSpc>
                <a:spcPct val="100000"/>
              </a:lnSpc>
              <a:buFont typeface="Arial"/>
              <a:buChar char="•"/>
            </a:pPr>
            <a:r>
              <a:rPr lang="en-US" sz="2800" b="1">
                <a:solidFill>
                  <a:srgbClr val="0070C0"/>
                </a:solidFill>
                <a:latin typeface="Calibri"/>
              </a:rPr>
              <a:t>Mély és tartós kapcsolatokat alakíthatunk ki a környezetünkben élő lányokkal, asszonyokkal, </a:t>
            </a:r>
            <a:r>
              <a:rPr lang="en-US" sz="2800">
                <a:solidFill>
                  <a:srgbClr val="000000"/>
                </a:solidFill>
                <a:latin typeface="Calibri"/>
              </a:rPr>
              <a:t>és segíthetünk nekik, hogy megismerjék Jézust az által, hogy teljesítjük szükségleteiket. </a:t>
            </a:r>
            <a:endParaRPr/>
          </a:p>
          <a:p>
            <a:pPr>
              <a:lnSpc>
                <a:spcPct val="100000"/>
              </a:lnSpc>
            </a:pPr>
            <a:endParaRPr/>
          </a:p>
          <a:p>
            <a:pPr>
              <a:lnSpc>
                <a:spcPct val="100000"/>
              </a:lnSpc>
              <a:buFont typeface="Arial"/>
              <a:buChar char="•"/>
            </a:pPr>
            <a:r>
              <a:rPr lang="en-US" sz="2800" b="1">
                <a:solidFill>
                  <a:srgbClr val="0070C0"/>
                </a:solidFill>
                <a:latin typeface="Calibri"/>
              </a:rPr>
              <a:t>Erősebb lesz a szomszédság lelki ereje és összetartása, </a:t>
            </a:r>
            <a:r>
              <a:rPr lang="en-US" sz="2800">
                <a:solidFill>
                  <a:srgbClr val="000000"/>
                </a:solidFill>
                <a:latin typeface="Calibri"/>
              </a:rPr>
              <a:t>mert a nők választ kapnak aggodalmaikra. </a:t>
            </a:r>
            <a:endParaRPr/>
          </a:p>
          <a:p>
            <a:pPr>
              <a:lnSpc>
                <a:spcPct val="100000"/>
              </a:lnSpc>
            </a:pPr>
            <a:endParaRPr/>
          </a:p>
        </p:txBody>
      </p:sp>
      <p:sp>
        <p:nvSpPr>
          <p:cNvPr id="132" name="CustomShape 3"/>
          <p:cNvSpPr/>
          <p:nvPr/>
        </p:nvSpPr>
        <p:spPr>
          <a:xfrm>
            <a:off x="0" y="990720"/>
            <a:ext cx="3123720" cy="577800"/>
          </a:xfrm>
          <a:prstGeom prst="rect">
            <a:avLst/>
          </a:prstGeom>
          <a:solidFill>
            <a:srgbClr val="FFFFFF"/>
          </a:solidFill>
          <a:ln>
            <a:noFill/>
          </a:ln>
        </p:spPr>
        <p:txBody>
          <a:bodyPr lIns="90000" tIns="45000" rIns="90000" bIns="45000"/>
          <a:lstStyle/>
          <a:p>
            <a:pPr>
              <a:lnSpc>
                <a:spcPct val="100000"/>
              </a:lnSpc>
            </a:pPr>
            <a:r>
              <a:rPr lang="en-US" sz="1400" b="1">
                <a:solidFill>
                  <a:srgbClr val="000000"/>
                </a:solidFill>
                <a:latin typeface="Calibri"/>
              </a:rPr>
              <a:t>A REMÉNY ÉS A GYÓGYULÁS OTTHONAI</a:t>
            </a:r>
            <a:endParaRPr/>
          </a:p>
          <a:p>
            <a:pPr>
              <a:lnSpc>
                <a:spcPct val="100000"/>
              </a:lnSpc>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Picture 2"/>
          <p:cNvPicPr/>
          <p:nvPr/>
        </p:nvPicPr>
        <p:blipFill>
          <a:blip r:embed="rId2"/>
          <a:stretch>
            <a:fillRect/>
          </a:stretch>
        </p:blipFill>
        <p:spPr>
          <a:xfrm>
            <a:off x="0" y="0"/>
            <a:ext cx="9143640" cy="6857640"/>
          </a:xfrm>
          <a:prstGeom prst="rect">
            <a:avLst/>
          </a:prstGeom>
          <a:ln>
            <a:noFill/>
          </a:ln>
        </p:spPr>
      </p:pic>
      <p:sp>
        <p:nvSpPr>
          <p:cNvPr id="134" name="TextShape 1"/>
          <p:cNvSpPr txBox="1"/>
          <p:nvPr/>
        </p:nvSpPr>
        <p:spPr>
          <a:xfrm>
            <a:off x="3124080" y="1798560"/>
            <a:ext cx="5790960" cy="4525560"/>
          </a:xfrm>
          <a:prstGeom prst="rect">
            <a:avLst/>
          </a:prstGeom>
        </p:spPr>
        <p:txBody>
          <a:bodyPr/>
          <a:lstStyle/>
          <a:p>
            <a:pPr>
              <a:lnSpc>
                <a:spcPct val="100000"/>
              </a:lnSpc>
              <a:buFont typeface="Arial"/>
              <a:buChar char="•"/>
            </a:pPr>
            <a:r>
              <a:rPr lang="en-US" sz="3200" b="1">
                <a:solidFill>
                  <a:srgbClr val="0070C0"/>
                </a:solidFill>
                <a:latin typeface="Calibri"/>
              </a:rPr>
              <a:t>Saját hitünk is erősödik, </a:t>
            </a:r>
            <a:r>
              <a:rPr lang="en-US" sz="3200">
                <a:solidFill>
                  <a:srgbClr val="000000"/>
                </a:solidFill>
                <a:latin typeface="Calibri"/>
              </a:rPr>
              <a:t>miközben szolgálunk és bizonyságot teszünk. </a:t>
            </a:r>
            <a:endParaRPr/>
          </a:p>
          <a:p>
            <a:pPr>
              <a:lnSpc>
                <a:spcPct val="100000"/>
              </a:lnSpc>
            </a:pPr>
            <a:endParaRPr/>
          </a:p>
          <a:p>
            <a:pPr>
              <a:lnSpc>
                <a:spcPct val="100000"/>
              </a:lnSpc>
              <a:buFont typeface="Arial"/>
              <a:buChar char="•"/>
            </a:pPr>
            <a:r>
              <a:rPr lang="en-US" sz="3200" b="1">
                <a:solidFill>
                  <a:srgbClr val="0070C0"/>
                </a:solidFill>
                <a:latin typeface="Calibri"/>
              </a:rPr>
              <a:t>Gyülekezetünk is erősebb lesz, </a:t>
            </a:r>
            <a:r>
              <a:rPr lang="en-US" sz="3200">
                <a:solidFill>
                  <a:srgbClr val="000000"/>
                </a:solidFill>
                <a:latin typeface="Calibri"/>
              </a:rPr>
              <a:t>mert új barátaink lesznek.</a:t>
            </a:r>
            <a:endParaRPr/>
          </a:p>
          <a:p>
            <a:pPr>
              <a:lnSpc>
                <a:spcPct val="100000"/>
              </a:lnSpc>
            </a:pPr>
            <a:endParaRPr/>
          </a:p>
        </p:txBody>
      </p:sp>
      <p:sp>
        <p:nvSpPr>
          <p:cNvPr id="135" name="CustomShape 2"/>
          <p:cNvSpPr/>
          <p:nvPr/>
        </p:nvSpPr>
        <p:spPr>
          <a:xfrm>
            <a:off x="0" y="990720"/>
            <a:ext cx="3123720" cy="577800"/>
          </a:xfrm>
          <a:prstGeom prst="rect">
            <a:avLst/>
          </a:prstGeom>
          <a:solidFill>
            <a:srgbClr val="FFFFFF"/>
          </a:solidFill>
          <a:ln>
            <a:noFill/>
          </a:ln>
        </p:spPr>
        <p:txBody>
          <a:bodyPr lIns="90000" tIns="45000" rIns="90000" bIns="45000"/>
          <a:lstStyle/>
          <a:p>
            <a:pPr>
              <a:lnSpc>
                <a:spcPct val="100000"/>
              </a:lnSpc>
            </a:pPr>
            <a:r>
              <a:rPr lang="en-US" sz="1400" b="1">
                <a:solidFill>
                  <a:srgbClr val="000000"/>
                </a:solidFill>
                <a:latin typeface="Calibri"/>
              </a:rPr>
              <a:t>A REMÉNY ÉS A GYÓGYULÁS OTTHONAI</a:t>
            </a:r>
            <a:endParaRPr/>
          </a:p>
          <a:p>
            <a:pPr>
              <a:lnSpc>
                <a:spcPct val="100000"/>
              </a:lnSpc>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2"/>
          <p:cNvPicPr/>
          <p:nvPr/>
        </p:nvPicPr>
        <p:blipFill>
          <a:blip r:embed="rId2"/>
          <a:stretch>
            <a:fillRect/>
          </a:stretch>
        </p:blipFill>
        <p:spPr>
          <a:xfrm>
            <a:off x="0" y="0"/>
            <a:ext cx="9143640" cy="6890400"/>
          </a:xfrm>
          <a:prstGeom prst="rect">
            <a:avLst/>
          </a:prstGeom>
          <a:ln>
            <a:noFill/>
          </a:ln>
        </p:spPr>
      </p:pic>
      <p:sp>
        <p:nvSpPr>
          <p:cNvPr id="85" name="TextShape 1"/>
          <p:cNvSpPr txBox="1"/>
          <p:nvPr/>
        </p:nvSpPr>
        <p:spPr>
          <a:xfrm>
            <a:off x="609480" y="1752480"/>
            <a:ext cx="8229240" cy="1142640"/>
          </a:xfrm>
          <a:prstGeom prst="rect">
            <a:avLst/>
          </a:prstGeom>
        </p:spPr>
        <p:txBody>
          <a:bodyPr anchor="ctr"/>
          <a:lstStyle/>
          <a:p>
            <a:pPr algn="ctr">
              <a:lnSpc>
                <a:spcPct val="100000"/>
              </a:lnSpc>
            </a:pPr>
            <a:r>
              <a:rPr lang="en-US" sz="3600" b="1">
                <a:solidFill>
                  <a:srgbClr val="002060"/>
                </a:solidFill>
                <a:latin typeface="Book Antiqua"/>
              </a:rPr>
              <a:t>
</a:t>
            </a:r>
            <a:r>
              <a:rPr lang="en-US" sz="3600">
                <a:solidFill>
                  <a:srgbClr val="000000"/>
                </a:solidFill>
                <a:latin typeface="Calibri"/>
              </a:rPr>
              <a:t>MISSZIÓS SZOLGÁLAT</a:t>
            </a:r>
            <a:r>
              <a:rPr lang="en-US" sz="3600" b="1">
                <a:solidFill>
                  <a:srgbClr val="002060"/>
                </a:solidFill>
                <a:latin typeface="Book Antiqua"/>
              </a:rPr>
              <a:t>: 
</a:t>
            </a:r>
            <a:r>
              <a:rPr lang="en-US" sz="3600" b="1" i="1">
                <a:solidFill>
                  <a:srgbClr val="00B050"/>
                </a:solidFill>
                <a:latin typeface="Palatino Linotype"/>
              </a:rPr>
              <a:t>A remény és a gyógyulás otthonai</a:t>
            </a:r>
            <a:endParaRPr/>
          </a:p>
        </p:txBody>
      </p:sp>
      <p:sp>
        <p:nvSpPr>
          <p:cNvPr id="86" name="TextShape 2"/>
          <p:cNvSpPr txBox="1"/>
          <p:nvPr/>
        </p:nvSpPr>
        <p:spPr>
          <a:xfrm>
            <a:off x="762120" y="3551400"/>
            <a:ext cx="7924320" cy="2391840"/>
          </a:xfrm>
          <a:prstGeom prst="rect">
            <a:avLst/>
          </a:prstGeom>
        </p:spPr>
        <p:txBody>
          <a:bodyPr/>
          <a:lstStyle/>
          <a:p>
            <a:pPr>
              <a:lnSpc>
                <a:spcPct val="100000"/>
              </a:lnSpc>
              <a:buFont typeface="Arial"/>
              <a:buChar char="•"/>
            </a:pPr>
            <a:r>
              <a:rPr lang="en-US" sz="3200">
                <a:solidFill>
                  <a:srgbClr val="000000"/>
                </a:solidFill>
                <a:latin typeface="Calibri"/>
              </a:rPr>
              <a:t>Ez a program azt a célt szolgálja, hogy otthonunk ajtaját kitárjuk szomszédaink előtt, hogy közösséget alkossunk és tanuljunk. </a:t>
            </a:r>
            <a:endParaRPr/>
          </a:p>
        </p:txBody>
      </p:sp>
      <p:sp>
        <p:nvSpPr>
          <p:cNvPr id="87" name="CustomShape 3"/>
          <p:cNvSpPr/>
          <p:nvPr/>
        </p:nvSpPr>
        <p:spPr>
          <a:xfrm>
            <a:off x="0" y="990720"/>
            <a:ext cx="3123720" cy="516600"/>
          </a:xfrm>
          <a:prstGeom prst="rect">
            <a:avLst/>
          </a:prstGeom>
          <a:solidFill>
            <a:srgbClr val="D9D9D9"/>
          </a:solidFill>
          <a:ln>
            <a:noFill/>
          </a:ln>
        </p:spPr>
        <p:txBody>
          <a:bodyPr lIns="90000" tIns="45000" rIns="90000" bIns="45000"/>
          <a:lstStyle/>
          <a:p>
            <a:pPr>
              <a:lnSpc>
                <a:spcPct val="100000"/>
              </a:lnSpc>
            </a:pPr>
            <a:r>
              <a:rPr lang="en-US" sz="1400" b="1">
                <a:solidFill>
                  <a:srgbClr val="000000"/>
                </a:solidFill>
                <a:latin typeface="Calibri"/>
              </a:rPr>
              <a:t>A REMÉNY ÉS A GYÓGYULÁS OTTHONAI</a:t>
            </a:r>
            <a:endParaRPr/>
          </a:p>
          <a:p>
            <a:pPr>
              <a:lnSpc>
                <a:spcPct val="100000"/>
              </a:lnSpc>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2"/>
          <p:cNvPicPr/>
          <p:nvPr/>
        </p:nvPicPr>
        <p:blipFill>
          <a:blip r:embed="rId2"/>
          <a:stretch>
            <a:fillRect/>
          </a:stretch>
        </p:blipFill>
        <p:spPr>
          <a:xfrm>
            <a:off x="11880" y="0"/>
            <a:ext cx="9131760" cy="6857640"/>
          </a:xfrm>
          <a:prstGeom prst="rect">
            <a:avLst/>
          </a:prstGeom>
          <a:ln>
            <a:noFill/>
          </a:ln>
        </p:spPr>
      </p:pic>
      <p:sp>
        <p:nvSpPr>
          <p:cNvPr id="89" name="TextShape 1"/>
          <p:cNvSpPr txBox="1"/>
          <p:nvPr/>
        </p:nvSpPr>
        <p:spPr>
          <a:xfrm>
            <a:off x="3200400" y="1523880"/>
            <a:ext cx="5638320" cy="4525560"/>
          </a:xfrm>
          <a:prstGeom prst="rect">
            <a:avLst/>
          </a:prstGeom>
        </p:spPr>
        <p:txBody>
          <a:bodyPr/>
          <a:lstStyle/>
          <a:p>
            <a:pPr>
              <a:lnSpc>
                <a:spcPct val="100000"/>
              </a:lnSpc>
              <a:buFont typeface="Arial"/>
              <a:buChar char="•"/>
            </a:pPr>
            <a:r>
              <a:rPr lang="en-US" sz="3200">
                <a:solidFill>
                  <a:srgbClr val="000000"/>
                </a:solidFill>
                <a:latin typeface="Calibri"/>
              </a:rPr>
              <a:t>Ebben a nagyon nehéz időben, amikor annyi reménytelen ember van, otthonunk olyan hely lehet, ahol a szomszédok, a családtagok és barátok összegyűlnek, hogy egymással megosszák a REMÉNY és GYÓGYULÁS szavait, s így </a:t>
            </a:r>
            <a:r>
              <a:rPr lang="en-US" sz="3200" b="1">
                <a:solidFill>
                  <a:srgbClr val="000000"/>
                </a:solidFill>
                <a:latin typeface="Calibri"/>
              </a:rPr>
              <a:t>lelkileg és érzelmileg egyaránt feltöltődjenek</a:t>
            </a:r>
            <a:r>
              <a:rPr lang="en-US" sz="3200">
                <a:solidFill>
                  <a:srgbClr val="000000"/>
                </a:solidFill>
                <a:latin typeface="Calibri"/>
              </a:rPr>
              <a:t>. </a:t>
            </a:r>
            <a:endParaRPr/>
          </a:p>
        </p:txBody>
      </p:sp>
      <p:sp>
        <p:nvSpPr>
          <p:cNvPr id="90" name="CustomShape 2"/>
          <p:cNvSpPr/>
          <p:nvPr/>
        </p:nvSpPr>
        <p:spPr>
          <a:xfrm>
            <a:off x="11880" y="990720"/>
            <a:ext cx="3188160" cy="577800"/>
          </a:xfrm>
          <a:prstGeom prst="rect">
            <a:avLst/>
          </a:prstGeom>
          <a:solidFill>
            <a:srgbClr val="FFFFFF"/>
          </a:solidFill>
          <a:ln>
            <a:noFill/>
          </a:ln>
        </p:spPr>
        <p:txBody>
          <a:bodyPr lIns="90000" tIns="45000" rIns="90000" bIns="45000"/>
          <a:lstStyle/>
          <a:p>
            <a:pPr>
              <a:lnSpc>
                <a:spcPct val="100000"/>
              </a:lnSpc>
            </a:pPr>
            <a:r>
              <a:rPr lang="en-US" sz="1400" b="1">
                <a:solidFill>
                  <a:srgbClr val="000000"/>
                </a:solidFill>
                <a:latin typeface="Calibri"/>
              </a:rPr>
              <a:t>A REMÉNY ÉS A GYÓGYULÁS OTTHONAI</a:t>
            </a:r>
            <a:endParaRPr/>
          </a:p>
          <a:p>
            <a:pPr>
              <a:lnSpc>
                <a:spcPct val="100000"/>
              </a:lnSpc>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2"/>
          <p:cNvPicPr/>
          <p:nvPr/>
        </p:nvPicPr>
        <p:blipFill>
          <a:blip r:embed="rId2"/>
          <a:stretch>
            <a:fillRect/>
          </a:stretch>
        </p:blipFill>
        <p:spPr>
          <a:xfrm>
            <a:off x="11880" y="0"/>
            <a:ext cx="9131760" cy="6857640"/>
          </a:xfrm>
          <a:prstGeom prst="rect">
            <a:avLst/>
          </a:prstGeom>
          <a:ln>
            <a:noFill/>
          </a:ln>
        </p:spPr>
      </p:pic>
      <p:sp>
        <p:nvSpPr>
          <p:cNvPr id="92" name="TextShape 1"/>
          <p:cNvSpPr txBox="1"/>
          <p:nvPr/>
        </p:nvSpPr>
        <p:spPr>
          <a:xfrm>
            <a:off x="2895480" y="1874880"/>
            <a:ext cx="6095520" cy="4525560"/>
          </a:xfrm>
          <a:prstGeom prst="rect">
            <a:avLst/>
          </a:prstGeom>
        </p:spPr>
        <p:txBody>
          <a:bodyPr/>
          <a:lstStyle/>
          <a:p>
            <a:pPr algn="ctr">
              <a:lnSpc>
                <a:spcPct val="100000"/>
              </a:lnSpc>
              <a:buFont typeface="Arial"/>
              <a:buChar char="•"/>
            </a:pPr>
            <a:r>
              <a:rPr lang="en-US" sz="4000">
                <a:solidFill>
                  <a:srgbClr val="000000"/>
                </a:solidFill>
                <a:latin typeface="Calibri"/>
              </a:rPr>
              <a:t>Így alakulnak ki a nők közötti barátságok, így kaphatunk/adhatunk reményt, gyógyulást és bátorítást; és a törődés iránti szükségletünk is teljesül.</a:t>
            </a:r>
            <a:endParaRPr/>
          </a:p>
        </p:txBody>
      </p:sp>
      <p:sp>
        <p:nvSpPr>
          <p:cNvPr id="93" name="CustomShape 2"/>
          <p:cNvSpPr/>
          <p:nvPr/>
        </p:nvSpPr>
        <p:spPr>
          <a:xfrm>
            <a:off x="11880" y="990720"/>
            <a:ext cx="3111840" cy="577800"/>
          </a:xfrm>
          <a:prstGeom prst="rect">
            <a:avLst/>
          </a:prstGeom>
          <a:solidFill>
            <a:srgbClr val="FFFFFF"/>
          </a:solidFill>
          <a:ln>
            <a:noFill/>
          </a:ln>
        </p:spPr>
        <p:txBody>
          <a:bodyPr lIns="90000" tIns="45000" rIns="90000" bIns="45000"/>
          <a:lstStyle/>
          <a:p>
            <a:pPr>
              <a:lnSpc>
                <a:spcPct val="100000"/>
              </a:lnSpc>
            </a:pPr>
            <a:r>
              <a:rPr lang="en-US" sz="1400" b="1">
                <a:solidFill>
                  <a:srgbClr val="000000"/>
                </a:solidFill>
                <a:latin typeface="Calibri"/>
              </a:rPr>
              <a:t>A REMÉNY ÉS A GYÓGYULÁS OTTHONAI</a:t>
            </a:r>
            <a:endParaRPr/>
          </a:p>
          <a:p>
            <a:pPr>
              <a:lnSpc>
                <a:spcPct val="100000"/>
              </a:lnSpc>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2"/>
          <p:cNvPicPr/>
          <p:nvPr/>
        </p:nvPicPr>
        <p:blipFill>
          <a:blip r:embed="rId2"/>
          <a:stretch>
            <a:fillRect/>
          </a:stretch>
        </p:blipFill>
        <p:spPr>
          <a:xfrm>
            <a:off x="11880" y="0"/>
            <a:ext cx="9131760" cy="6857640"/>
          </a:xfrm>
          <a:prstGeom prst="rect">
            <a:avLst/>
          </a:prstGeom>
          <a:ln>
            <a:noFill/>
          </a:ln>
        </p:spPr>
      </p:pic>
      <p:sp>
        <p:nvSpPr>
          <p:cNvPr id="95" name="TextShape 1"/>
          <p:cNvSpPr txBox="1"/>
          <p:nvPr/>
        </p:nvSpPr>
        <p:spPr>
          <a:xfrm>
            <a:off x="2765520" y="140040"/>
            <a:ext cx="6400440" cy="1142640"/>
          </a:xfrm>
          <a:prstGeom prst="rect">
            <a:avLst/>
          </a:prstGeom>
        </p:spPr>
        <p:txBody>
          <a:bodyPr anchor="ctr"/>
          <a:lstStyle/>
          <a:p>
            <a:pPr algn="ctr">
              <a:lnSpc>
                <a:spcPct val="100000"/>
              </a:lnSpc>
            </a:pPr>
            <a:r>
              <a:rPr lang="en-US" sz="4400" b="1">
                <a:solidFill>
                  <a:srgbClr val="002060"/>
                </a:solidFill>
                <a:latin typeface="Book Antiqua"/>
              </a:rPr>
              <a:t>
Kinek van szüksége reményre?</a:t>
            </a:r>
            <a:r>
              <a:rPr lang="en-US" sz="4400">
                <a:solidFill>
                  <a:srgbClr val="002060"/>
                </a:solidFill>
                <a:latin typeface="Book Antiqua"/>
              </a:rPr>
              <a:t>
</a:t>
            </a:r>
            <a:endParaRPr/>
          </a:p>
        </p:txBody>
      </p:sp>
      <p:sp>
        <p:nvSpPr>
          <p:cNvPr id="96" name="TextShape 2"/>
          <p:cNvSpPr txBox="1"/>
          <p:nvPr/>
        </p:nvSpPr>
        <p:spPr>
          <a:xfrm>
            <a:off x="3429000" y="1311868"/>
            <a:ext cx="5028840" cy="4525560"/>
          </a:xfrm>
          <a:prstGeom prst="rect">
            <a:avLst/>
          </a:prstGeom>
        </p:spPr>
        <p:txBody>
          <a:bodyPr/>
          <a:lstStyle/>
          <a:p>
            <a:pPr>
              <a:lnSpc>
                <a:spcPct val="100000"/>
              </a:lnSpc>
              <a:buFont typeface="Arial"/>
              <a:buChar char="•"/>
            </a:pPr>
            <a:r>
              <a:rPr lang="en-US" sz="3200" dirty="0">
                <a:solidFill>
                  <a:srgbClr val="000000"/>
                </a:solidFill>
                <a:latin typeface="Calibri"/>
              </a:rPr>
              <a:t>A SZOMSZÉDODNAK</a:t>
            </a:r>
            <a:endParaRPr sz="3200" dirty="0"/>
          </a:p>
          <a:p>
            <a:pPr>
              <a:lnSpc>
                <a:spcPct val="100000"/>
              </a:lnSpc>
              <a:buFont typeface="Arial"/>
              <a:buChar char="•"/>
            </a:pPr>
            <a:r>
              <a:rPr lang="en-US" sz="3200" dirty="0">
                <a:solidFill>
                  <a:srgbClr val="000000"/>
                </a:solidFill>
                <a:latin typeface="Calibri"/>
              </a:rPr>
              <a:t>A BARÁTODNAK</a:t>
            </a:r>
            <a:endParaRPr sz="3200" dirty="0"/>
          </a:p>
          <a:p>
            <a:pPr>
              <a:lnSpc>
                <a:spcPct val="100000"/>
              </a:lnSpc>
              <a:buFont typeface="Arial"/>
              <a:buChar char="•"/>
            </a:pPr>
            <a:r>
              <a:rPr lang="en-US" sz="3200" dirty="0">
                <a:solidFill>
                  <a:srgbClr val="000000"/>
                </a:solidFill>
                <a:latin typeface="Calibri"/>
              </a:rPr>
              <a:t>A BETEGEKNEK</a:t>
            </a:r>
            <a:endParaRPr sz="3200" dirty="0"/>
          </a:p>
          <a:p>
            <a:pPr>
              <a:lnSpc>
                <a:spcPct val="100000"/>
              </a:lnSpc>
              <a:buFont typeface="Arial"/>
              <a:buChar char="•"/>
            </a:pPr>
            <a:r>
              <a:rPr lang="en-US" sz="3200" dirty="0">
                <a:solidFill>
                  <a:srgbClr val="000000"/>
                </a:solidFill>
                <a:latin typeface="Calibri"/>
              </a:rPr>
              <a:t>A CSÜGGEDŐKNEK</a:t>
            </a:r>
            <a:endParaRPr sz="3200" dirty="0"/>
          </a:p>
          <a:p>
            <a:pPr>
              <a:lnSpc>
                <a:spcPct val="100000"/>
              </a:lnSpc>
              <a:buFont typeface="Arial"/>
              <a:buChar char="•"/>
            </a:pPr>
            <a:r>
              <a:rPr lang="en-US" sz="3200" dirty="0">
                <a:solidFill>
                  <a:srgbClr val="000000"/>
                </a:solidFill>
                <a:latin typeface="Calibri"/>
              </a:rPr>
              <a:t>A MŰKÖDÉSKÉPTELEN CSALÁDOKNAK</a:t>
            </a:r>
            <a:endParaRPr sz="3200" dirty="0"/>
          </a:p>
          <a:p>
            <a:pPr>
              <a:lnSpc>
                <a:spcPct val="100000"/>
              </a:lnSpc>
              <a:buFont typeface="Arial"/>
              <a:buChar char="•"/>
            </a:pPr>
            <a:r>
              <a:rPr lang="en-US" sz="3200" dirty="0">
                <a:solidFill>
                  <a:srgbClr val="000000"/>
                </a:solidFill>
                <a:latin typeface="Calibri"/>
              </a:rPr>
              <a:t>AKIKNEK MÉLY FÁJDALMA VAN</a:t>
            </a:r>
            <a:endParaRPr sz="3200" dirty="0"/>
          </a:p>
          <a:p>
            <a:pPr>
              <a:lnSpc>
                <a:spcPct val="100000"/>
              </a:lnSpc>
              <a:buFont typeface="Arial"/>
              <a:buChar char="•"/>
            </a:pPr>
            <a:r>
              <a:rPr lang="en-US" sz="3200" dirty="0">
                <a:solidFill>
                  <a:srgbClr val="000000"/>
                </a:solidFill>
                <a:latin typeface="Calibri"/>
              </a:rPr>
              <a:t>A HAJLÉKTALANOKNAK</a:t>
            </a:r>
            <a:endParaRPr sz="3200" dirty="0"/>
          </a:p>
          <a:p>
            <a:pPr>
              <a:lnSpc>
                <a:spcPct val="100000"/>
              </a:lnSpc>
              <a:buFont typeface="Arial"/>
              <a:buChar char="•"/>
            </a:pPr>
            <a:r>
              <a:rPr lang="en-US" sz="3200" dirty="0">
                <a:solidFill>
                  <a:srgbClr val="000000"/>
                </a:solidFill>
                <a:latin typeface="Calibri"/>
              </a:rPr>
              <a:t>A MUNKANÉLKÜLIEKNEK</a:t>
            </a:r>
            <a:endParaRPr sz="3200" dirty="0"/>
          </a:p>
          <a:p>
            <a:pPr>
              <a:lnSpc>
                <a:spcPct val="100000"/>
              </a:lnSpc>
              <a:buFont typeface="Arial"/>
              <a:buChar char="•"/>
            </a:pPr>
            <a:r>
              <a:rPr lang="en-US" sz="3200" dirty="0">
                <a:solidFill>
                  <a:srgbClr val="000000"/>
                </a:solidFill>
                <a:latin typeface="Calibri"/>
              </a:rPr>
              <a:t>ÉS MÁSOKNAK</a:t>
            </a:r>
            <a:endParaRPr sz="3200" dirty="0"/>
          </a:p>
          <a:p>
            <a:pPr>
              <a:lnSpc>
                <a:spcPct val="100000"/>
              </a:lnSpc>
            </a:pPr>
            <a:endParaRPr sz="3200" dirty="0"/>
          </a:p>
        </p:txBody>
      </p:sp>
      <p:sp>
        <p:nvSpPr>
          <p:cNvPr id="97" name="CustomShape 3"/>
          <p:cNvSpPr/>
          <p:nvPr/>
        </p:nvSpPr>
        <p:spPr>
          <a:xfrm>
            <a:off x="11880" y="990720"/>
            <a:ext cx="3111840" cy="577800"/>
          </a:xfrm>
          <a:prstGeom prst="rect">
            <a:avLst/>
          </a:prstGeom>
          <a:solidFill>
            <a:srgbClr val="FFFFFF"/>
          </a:solidFill>
          <a:ln>
            <a:noFill/>
          </a:ln>
        </p:spPr>
        <p:txBody>
          <a:bodyPr lIns="90000" tIns="45000" rIns="90000" bIns="45000"/>
          <a:lstStyle/>
          <a:p>
            <a:pPr>
              <a:lnSpc>
                <a:spcPct val="100000"/>
              </a:lnSpc>
            </a:pPr>
            <a:r>
              <a:rPr lang="en-US" sz="1400" b="1">
                <a:solidFill>
                  <a:srgbClr val="000000"/>
                </a:solidFill>
                <a:latin typeface="Calibri"/>
              </a:rPr>
              <a:t>A REMÉNY ÉS A GYÓGYULÁS OTTHONAI</a:t>
            </a:r>
            <a:endParaRPr/>
          </a:p>
          <a:p>
            <a:pPr>
              <a:lnSpc>
                <a:spcPct val="100000"/>
              </a:lnSpc>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2"/>
          <p:cNvPicPr/>
          <p:nvPr/>
        </p:nvPicPr>
        <p:blipFill>
          <a:blip r:embed="rId2"/>
          <a:stretch>
            <a:fillRect/>
          </a:stretch>
        </p:blipFill>
        <p:spPr>
          <a:xfrm>
            <a:off x="0" y="0"/>
            <a:ext cx="9143640" cy="6890400"/>
          </a:xfrm>
          <a:prstGeom prst="rect">
            <a:avLst/>
          </a:prstGeom>
          <a:ln>
            <a:noFill/>
          </a:ln>
        </p:spPr>
      </p:pic>
      <p:sp>
        <p:nvSpPr>
          <p:cNvPr id="99" name="TextShape 1"/>
          <p:cNvSpPr txBox="1"/>
          <p:nvPr/>
        </p:nvSpPr>
        <p:spPr>
          <a:xfrm>
            <a:off x="685800" y="1951200"/>
            <a:ext cx="8076960" cy="4525560"/>
          </a:xfrm>
          <a:prstGeom prst="rect">
            <a:avLst/>
          </a:prstGeom>
        </p:spPr>
        <p:txBody>
          <a:bodyPr/>
          <a:lstStyle/>
          <a:p>
            <a:pPr>
              <a:lnSpc>
                <a:spcPct val="100000"/>
              </a:lnSpc>
              <a:buFont typeface="Arial"/>
              <a:buChar char="•"/>
            </a:pPr>
            <a:r>
              <a:rPr lang="en-US" sz="3200">
                <a:solidFill>
                  <a:srgbClr val="000000"/>
                </a:solidFill>
                <a:latin typeface="Calibri"/>
              </a:rPr>
              <a:t>A nők éppúgy, mint a férfiak szorgalmasan dolgozhatnak azon, hogy ott rejtsék el az igazságot, ahol az kifejtheti munkáját és eredménye nyilvánvalóvá lehet. </a:t>
            </a:r>
            <a:r>
              <a:rPr lang="en-US" sz="3200" b="1">
                <a:solidFill>
                  <a:srgbClr val="002060"/>
                </a:solidFill>
                <a:latin typeface="Calibri"/>
              </a:rPr>
              <a:t>A válságos időben is elfoglalhatják szolgálati helyüket, és az Úr dolgozni fog általuk. </a:t>
            </a:r>
            <a:r>
              <a:rPr lang="en-US" sz="3200">
                <a:solidFill>
                  <a:srgbClr val="000000"/>
                </a:solidFill>
                <a:latin typeface="Calibri"/>
              </a:rPr>
              <a:t>Ha a kötelességtudat fűti őket, és Isten Lelkének befolyása alatt munkálkodnak, akkor rendelkezni fognak azzal az önuralommal, ami a mai időre szükséges.  </a:t>
            </a:r>
            <a:endParaRPr/>
          </a:p>
        </p:txBody>
      </p:sp>
      <p:sp>
        <p:nvSpPr>
          <p:cNvPr id="100" name="CustomShape 2"/>
          <p:cNvSpPr/>
          <p:nvPr/>
        </p:nvSpPr>
        <p:spPr>
          <a:xfrm>
            <a:off x="-18000" y="990720"/>
            <a:ext cx="3200040" cy="577800"/>
          </a:xfrm>
          <a:prstGeom prst="rect">
            <a:avLst/>
          </a:prstGeom>
          <a:solidFill>
            <a:srgbClr val="F2F2F2"/>
          </a:solidFill>
          <a:ln>
            <a:noFill/>
          </a:ln>
        </p:spPr>
        <p:txBody>
          <a:bodyPr lIns="90000" tIns="45000" rIns="90000" bIns="45000"/>
          <a:lstStyle/>
          <a:p>
            <a:pPr>
              <a:lnSpc>
                <a:spcPct val="100000"/>
              </a:lnSpc>
            </a:pPr>
            <a:r>
              <a:rPr lang="en-US" sz="1400" b="1">
                <a:solidFill>
                  <a:srgbClr val="000000"/>
                </a:solidFill>
                <a:latin typeface="Calibri"/>
              </a:rPr>
              <a:t>A REMÉNY ÉS A GYÓGYULÁS OTTHONAI</a:t>
            </a:r>
            <a:endParaRPr/>
          </a:p>
          <a:p>
            <a:pPr>
              <a:lnSpc>
                <a:spcPct val="100000"/>
              </a:lnSpc>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2"/>
          <p:cNvPicPr/>
          <p:nvPr/>
        </p:nvPicPr>
        <p:blipFill>
          <a:blip r:embed="rId2"/>
          <a:stretch>
            <a:fillRect/>
          </a:stretch>
        </p:blipFill>
        <p:spPr>
          <a:xfrm>
            <a:off x="0" y="0"/>
            <a:ext cx="9143640" cy="6857640"/>
          </a:xfrm>
          <a:prstGeom prst="rect">
            <a:avLst/>
          </a:prstGeom>
          <a:ln>
            <a:noFill/>
          </a:ln>
        </p:spPr>
      </p:pic>
      <p:sp>
        <p:nvSpPr>
          <p:cNvPr id="102" name="TextShape 1"/>
          <p:cNvSpPr txBox="1"/>
          <p:nvPr/>
        </p:nvSpPr>
        <p:spPr>
          <a:xfrm>
            <a:off x="3352680" y="1646280"/>
            <a:ext cx="5409720" cy="4906440"/>
          </a:xfrm>
          <a:prstGeom prst="rect">
            <a:avLst/>
          </a:prstGeom>
        </p:spPr>
        <p:txBody>
          <a:bodyPr/>
          <a:lstStyle/>
          <a:p>
            <a:pPr>
              <a:lnSpc>
                <a:spcPct val="100000"/>
              </a:lnSpc>
              <a:buFont typeface="Arial"/>
              <a:buChar char="•"/>
            </a:pPr>
            <a:r>
              <a:rPr lang="en-US" sz="2800">
                <a:solidFill>
                  <a:srgbClr val="000000"/>
                </a:solidFill>
                <a:latin typeface="Calibri"/>
              </a:rPr>
              <a:t> A Megváltó jelenlétének fényét fogja árasztani ezekre az önfeláldozó nőkre, és annyi erőt ad nekik, ami túlszárnyalja a férfiak erejét. </a:t>
            </a:r>
            <a:r>
              <a:rPr lang="en-US" sz="2800" b="1">
                <a:solidFill>
                  <a:srgbClr val="002060"/>
                </a:solidFill>
                <a:latin typeface="Calibri"/>
              </a:rPr>
              <a:t>Olyan munkát tudnak elvégezni családjukban, amit a férfiak nem tudnak; olyan munkát, ami az emberek legbensőbb lényét érinti meg. Közel tudnak férkőzni azok szívéhez, akiket a férfiak nem tudnak elérni.</a:t>
            </a:r>
            <a:endParaRPr/>
          </a:p>
        </p:txBody>
      </p:sp>
      <p:sp>
        <p:nvSpPr>
          <p:cNvPr id="103" name="CustomShape 2"/>
          <p:cNvSpPr/>
          <p:nvPr/>
        </p:nvSpPr>
        <p:spPr>
          <a:xfrm>
            <a:off x="0" y="990720"/>
            <a:ext cx="3200040" cy="577800"/>
          </a:xfrm>
          <a:prstGeom prst="rect">
            <a:avLst/>
          </a:prstGeom>
          <a:solidFill>
            <a:srgbClr val="FFFFFF"/>
          </a:solidFill>
          <a:ln>
            <a:noFill/>
          </a:ln>
        </p:spPr>
        <p:txBody>
          <a:bodyPr lIns="90000" tIns="45000" rIns="90000" bIns="45000"/>
          <a:lstStyle/>
          <a:p>
            <a:pPr>
              <a:lnSpc>
                <a:spcPct val="100000"/>
              </a:lnSpc>
            </a:pPr>
            <a:r>
              <a:rPr lang="en-US" sz="1400" b="1">
                <a:solidFill>
                  <a:srgbClr val="000000"/>
                </a:solidFill>
                <a:latin typeface="Calibri"/>
              </a:rPr>
              <a:t>A REMÉNY ÉS A GYÓGYULÁS OTTHONAI</a:t>
            </a:r>
            <a:endParaRPr/>
          </a:p>
          <a:p>
            <a:pPr>
              <a:lnSpc>
                <a:spcPct val="100000"/>
              </a:lnSpc>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2"/>
          <p:cNvPicPr/>
          <p:nvPr/>
        </p:nvPicPr>
        <p:blipFill>
          <a:blip r:embed="rId2"/>
          <a:stretch>
            <a:fillRect/>
          </a:stretch>
        </p:blipFill>
        <p:spPr>
          <a:xfrm>
            <a:off x="0" y="0"/>
            <a:ext cx="9143640" cy="6890400"/>
          </a:xfrm>
          <a:prstGeom prst="rect">
            <a:avLst/>
          </a:prstGeom>
          <a:ln>
            <a:noFill/>
          </a:ln>
        </p:spPr>
      </p:pic>
      <p:sp>
        <p:nvSpPr>
          <p:cNvPr id="105" name="TextShape 1"/>
          <p:cNvSpPr txBox="1"/>
          <p:nvPr/>
        </p:nvSpPr>
        <p:spPr>
          <a:xfrm>
            <a:off x="838080" y="2179800"/>
            <a:ext cx="7924320" cy="4525560"/>
          </a:xfrm>
          <a:prstGeom prst="rect">
            <a:avLst/>
          </a:prstGeom>
        </p:spPr>
        <p:txBody>
          <a:bodyPr/>
          <a:lstStyle/>
          <a:p>
            <a:pPr>
              <a:lnSpc>
                <a:spcPct val="100000"/>
              </a:lnSpc>
              <a:buFont typeface="Arial"/>
              <a:buChar char="•"/>
            </a:pPr>
            <a:r>
              <a:rPr lang="en-US" sz="3200" b="1">
                <a:solidFill>
                  <a:srgbClr val="002060"/>
                </a:solidFill>
                <a:latin typeface="Calibri"/>
              </a:rPr>
              <a:t>Szükség van a szolgálatukra! A tapintatos és alázatos nők nagyszerű munkát végezhetnek, s hirdethetik az igazságot az embereknek otthonaikban. Isten Igéje így elvégzi majd kovászként a munkáját, és hatására egész családok fognak megtérni” (</a:t>
            </a:r>
            <a:r>
              <a:rPr lang="en-US" sz="3200" b="1" i="1">
                <a:solidFill>
                  <a:srgbClr val="002060"/>
                </a:solidFill>
                <a:latin typeface="Calibri"/>
              </a:rPr>
              <a:t>Testimonies for the Church</a:t>
            </a:r>
            <a:r>
              <a:rPr lang="en-US" sz="3200" b="1">
                <a:solidFill>
                  <a:srgbClr val="002060"/>
                </a:solidFill>
                <a:latin typeface="Calibri"/>
              </a:rPr>
              <a:t>, 9. köt., 128-129. o.). </a:t>
            </a:r>
            <a:r>
              <a:rPr lang="en-US" sz="3200">
                <a:solidFill>
                  <a:srgbClr val="000000"/>
                </a:solidFill>
                <a:latin typeface="Calibri"/>
              </a:rPr>
              <a:t>  </a:t>
            </a:r>
            <a:endParaRPr/>
          </a:p>
          <a:p>
            <a:pPr>
              <a:lnSpc>
                <a:spcPct val="100000"/>
              </a:lnSpc>
            </a:pPr>
            <a:endParaRPr/>
          </a:p>
        </p:txBody>
      </p:sp>
      <p:sp>
        <p:nvSpPr>
          <p:cNvPr id="106" name="CustomShape 2"/>
          <p:cNvSpPr/>
          <p:nvPr/>
        </p:nvSpPr>
        <p:spPr>
          <a:xfrm>
            <a:off x="-4320" y="990720"/>
            <a:ext cx="3276360" cy="577800"/>
          </a:xfrm>
          <a:prstGeom prst="rect">
            <a:avLst/>
          </a:prstGeom>
          <a:solidFill>
            <a:srgbClr val="F2F2F2"/>
          </a:solidFill>
          <a:ln>
            <a:noFill/>
          </a:ln>
        </p:spPr>
        <p:txBody>
          <a:bodyPr lIns="90000" tIns="45000" rIns="90000" bIns="45000"/>
          <a:lstStyle/>
          <a:p>
            <a:pPr>
              <a:lnSpc>
                <a:spcPct val="100000"/>
              </a:lnSpc>
            </a:pPr>
            <a:r>
              <a:rPr lang="en-US" sz="1400" b="1">
                <a:solidFill>
                  <a:srgbClr val="000000"/>
                </a:solidFill>
                <a:latin typeface="Calibri"/>
              </a:rPr>
              <a:t>A REMÉNY ÉS A GYÓGYULÁS OTTHONAI</a:t>
            </a:r>
            <a:endParaRPr/>
          </a:p>
          <a:p>
            <a:pPr>
              <a:lnSpc>
                <a:spcPct val="100000"/>
              </a:lnSpc>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2"/>
          <p:cNvPicPr/>
          <p:nvPr/>
        </p:nvPicPr>
        <p:blipFill>
          <a:blip r:embed="rId2"/>
          <a:stretch>
            <a:fillRect/>
          </a:stretch>
        </p:blipFill>
        <p:spPr>
          <a:xfrm>
            <a:off x="0" y="0"/>
            <a:ext cx="9143640" cy="6890400"/>
          </a:xfrm>
          <a:prstGeom prst="rect">
            <a:avLst/>
          </a:prstGeom>
          <a:ln>
            <a:noFill/>
          </a:ln>
        </p:spPr>
      </p:pic>
      <p:sp>
        <p:nvSpPr>
          <p:cNvPr id="108" name="TextShape 1"/>
          <p:cNvSpPr txBox="1"/>
          <p:nvPr/>
        </p:nvSpPr>
        <p:spPr>
          <a:xfrm>
            <a:off x="609480" y="1600200"/>
            <a:ext cx="8229240" cy="1142640"/>
          </a:xfrm>
          <a:prstGeom prst="rect">
            <a:avLst/>
          </a:prstGeom>
        </p:spPr>
        <p:txBody>
          <a:bodyPr anchor="ctr"/>
          <a:lstStyle/>
          <a:p>
            <a:pPr algn="ctr">
              <a:lnSpc>
                <a:spcPct val="100000"/>
              </a:lnSpc>
            </a:pPr>
            <a:r>
              <a:rPr lang="en-US" sz="4400" b="1">
                <a:solidFill>
                  <a:srgbClr val="7030A0"/>
                </a:solidFill>
                <a:latin typeface="Calibri"/>
              </a:rPr>
              <a:t>Hogyan kelthetek érdeklődést az emberekben? </a:t>
            </a:r>
            <a:endParaRPr/>
          </a:p>
        </p:txBody>
      </p:sp>
      <p:sp>
        <p:nvSpPr>
          <p:cNvPr id="109" name="TextShape 2"/>
          <p:cNvSpPr txBox="1"/>
          <p:nvPr/>
        </p:nvSpPr>
        <p:spPr>
          <a:xfrm>
            <a:off x="990720" y="2743200"/>
            <a:ext cx="7695720" cy="4525560"/>
          </a:xfrm>
          <a:prstGeom prst="rect">
            <a:avLst/>
          </a:prstGeom>
        </p:spPr>
        <p:txBody>
          <a:bodyPr/>
          <a:lstStyle/>
          <a:p>
            <a:pPr>
              <a:lnSpc>
                <a:spcPct val="100000"/>
              </a:lnSpc>
              <a:buFont typeface="Arial"/>
              <a:buChar char="•"/>
            </a:pPr>
            <a:r>
              <a:rPr lang="en-US" sz="2800">
                <a:solidFill>
                  <a:srgbClr val="000000"/>
                </a:solidFill>
                <a:latin typeface="Calibri"/>
              </a:rPr>
              <a:t>Ebben a szolgálatban </a:t>
            </a:r>
            <a:r>
              <a:rPr lang="en-US" sz="2800" b="1">
                <a:solidFill>
                  <a:srgbClr val="7030A0"/>
                </a:solidFill>
                <a:latin typeface="Calibri"/>
              </a:rPr>
              <a:t>megnyitjuk otthonunkat </a:t>
            </a:r>
            <a:r>
              <a:rPr lang="en-US" sz="2800">
                <a:solidFill>
                  <a:srgbClr val="000000"/>
                </a:solidFill>
                <a:latin typeface="Calibri"/>
              </a:rPr>
              <a:t>a környezetünkben élő lányok és asszonyok előtt. Kis csoportokban dolgozunk (1-15 fő). A cél az, hogy tartós kapcsolatokat alakítsunk ki, és tudjunk beszélni ismerőseinknek Jézusról. </a:t>
            </a:r>
            <a:endParaRPr/>
          </a:p>
          <a:p>
            <a:pPr>
              <a:lnSpc>
                <a:spcPct val="100000"/>
              </a:lnSpc>
              <a:buFont typeface="Arial"/>
              <a:buChar char="•"/>
            </a:pPr>
            <a:r>
              <a:rPr lang="en-US" sz="2800" b="1">
                <a:solidFill>
                  <a:srgbClr val="7030A0"/>
                </a:solidFill>
                <a:latin typeface="Calibri"/>
              </a:rPr>
              <a:t>Hívjunk meg nőket az otthonunkba </a:t>
            </a:r>
            <a:r>
              <a:rPr lang="en-US" sz="2800">
                <a:solidFill>
                  <a:srgbClr val="000000"/>
                </a:solidFill>
                <a:latin typeface="Calibri"/>
              </a:rPr>
              <a:t>vagy más, vallásilag semleges helyre (ha lehetséges). </a:t>
            </a:r>
            <a:endParaRPr/>
          </a:p>
          <a:p>
            <a:pPr>
              <a:lnSpc>
                <a:spcPct val="100000"/>
              </a:lnSpc>
              <a:buFont typeface="Arial"/>
              <a:buChar char="•"/>
            </a:pPr>
            <a:r>
              <a:rPr lang="en-US" sz="2800">
                <a:solidFill>
                  <a:srgbClr val="000000"/>
                </a:solidFill>
                <a:latin typeface="Calibri"/>
              </a:rPr>
              <a:t>Szolgáljunk fel egy </a:t>
            </a:r>
            <a:r>
              <a:rPr lang="en-US" sz="2800" b="1">
                <a:solidFill>
                  <a:srgbClr val="7030A0"/>
                </a:solidFill>
                <a:latin typeface="Calibri"/>
              </a:rPr>
              <a:t>könnyű ebédet vagy vacsorát  </a:t>
            </a:r>
            <a:r>
              <a:rPr lang="en-US" sz="2800">
                <a:solidFill>
                  <a:srgbClr val="000000"/>
                </a:solidFill>
                <a:latin typeface="Calibri"/>
              </a:rPr>
              <a:t>(ez szabadon választható). </a:t>
            </a:r>
            <a:endParaRPr/>
          </a:p>
          <a:p>
            <a:pPr>
              <a:lnSpc>
                <a:spcPct val="100000"/>
              </a:lnSpc>
            </a:pPr>
            <a:endParaRPr/>
          </a:p>
        </p:txBody>
      </p:sp>
      <p:sp>
        <p:nvSpPr>
          <p:cNvPr id="110" name="CustomShape 3"/>
          <p:cNvSpPr/>
          <p:nvPr/>
        </p:nvSpPr>
        <p:spPr>
          <a:xfrm>
            <a:off x="0" y="990720"/>
            <a:ext cx="3200040" cy="577800"/>
          </a:xfrm>
          <a:prstGeom prst="rect">
            <a:avLst/>
          </a:prstGeom>
          <a:solidFill>
            <a:srgbClr val="F2F2F2"/>
          </a:solidFill>
          <a:ln>
            <a:noFill/>
          </a:ln>
        </p:spPr>
        <p:txBody>
          <a:bodyPr lIns="90000" tIns="45000" rIns="90000" bIns="45000"/>
          <a:lstStyle/>
          <a:p>
            <a:pPr>
              <a:lnSpc>
                <a:spcPct val="100000"/>
              </a:lnSpc>
            </a:pPr>
            <a:r>
              <a:rPr lang="en-US" sz="1400" b="1">
                <a:solidFill>
                  <a:srgbClr val="000000"/>
                </a:solidFill>
                <a:latin typeface="Calibri"/>
              </a:rPr>
              <a:t>A REMÉNY ÉS A GYÓGYULÁS OTTHONAI</a:t>
            </a:r>
            <a:endParaRPr/>
          </a:p>
          <a:p>
            <a:pPr>
              <a:lnSpc>
                <a:spcPct val="100000"/>
              </a:lnSpc>
            </a:pP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872</Words>
  <Application>Microsoft Office PowerPoint</Application>
  <PresentationFormat>Diavetítés a képernyőre (4:3 oldalarány)</PresentationFormat>
  <Paragraphs>72</Paragraphs>
  <Slides>16</Slides>
  <Notes>0</Notes>
  <HiddenSlides>0</HiddenSlides>
  <MMClips>0</MMClips>
  <ScaleCrop>false</ScaleCrop>
  <HeadingPairs>
    <vt:vector size="4" baseType="variant">
      <vt:variant>
        <vt:lpstr>Téma</vt:lpstr>
      </vt:variant>
      <vt:variant>
        <vt:i4>2</vt:i4>
      </vt:variant>
      <vt:variant>
        <vt:lpstr>Diacímek</vt:lpstr>
      </vt:variant>
      <vt:variant>
        <vt:i4>16</vt:i4>
      </vt:variant>
    </vt:vector>
  </HeadingPairs>
  <TitlesOfParts>
    <vt:vector size="18" baseType="lpstr">
      <vt:lpstr>Office Theme</vt:lpstr>
      <vt:lpstr>Office Theme</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cp:lastModifiedBy>Vicus</cp:lastModifiedBy>
  <cp:revision>1</cp:revision>
  <dcterms:modified xsi:type="dcterms:W3CDTF">2015-03-05T10:50:26Z</dcterms:modified>
</cp:coreProperties>
</file>