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58" r:id="rId4"/>
    <p:sldId id="262" r:id="rId5"/>
    <p:sldId id="260" r:id="rId6"/>
    <p:sldId id="263" r:id="rId7"/>
    <p:sldId id="257" r:id="rId8"/>
    <p:sldId id="265"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C9771D-93D2-214B-80D6-E75B12D6415B}" v="6" dt="2022-11-16T19:29:42.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p:restoredTop sz="96654"/>
  </p:normalViewPr>
  <p:slideViewPr>
    <p:cSldViewPr snapToGrid="0">
      <p:cViewPr varScale="1">
        <p:scale>
          <a:sx n="86" d="100"/>
          <a:sy n="86" d="100"/>
        </p:scale>
        <p:origin x="4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D263-5553-A17F-9505-D6342CC4F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F564E7-346C-3754-017F-1170ACB282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CD297B-7A14-80BC-02FE-D5F3A3D3958E}"/>
              </a:ext>
            </a:extLst>
          </p:cNvPr>
          <p:cNvSpPr>
            <a:spLocks noGrp="1"/>
          </p:cNvSpPr>
          <p:nvPr>
            <p:ph type="dt" sz="half" idx="10"/>
          </p:nvPr>
        </p:nvSpPr>
        <p:spPr/>
        <p:txBody>
          <a:bodyPr/>
          <a:lstStyle/>
          <a:p>
            <a:fld id="{C22D8F24-C69B-7D4F-8E26-D4EE1DCD4234}" type="datetimeFigureOut">
              <a:rPr lang="en-US" smtClean="0"/>
              <a:t>2/18/2023</a:t>
            </a:fld>
            <a:endParaRPr lang="en-US"/>
          </a:p>
        </p:txBody>
      </p:sp>
      <p:sp>
        <p:nvSpPr>
          <p:cNvPr id="5" name="Footer Placeholder 4">
            <a:extLst>
              <a:ext uri="{FF2B5EF4-FFF2-40B4-BE49-F238E27FC236}">
                <a16:creationId xmlns:a16="http://schemas.microsoft.com/office/drawing/2014/main" id="{9B38F346-2247-C5F4-8DF0-0DB6E233F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AF7DE-1A22-8E91-5799-2638DDC94259}"/>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277580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C1EF-2909-7276-9BB2-3233C1417A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121970-19E1-4F8A-6F2E-6C5F186A31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330D5-C0FC-BBF7-A818-28894135D8DA}"/>
              </a:ext>
            </a:extLst>
          </p:cNvPr>
          <p:cNvSpPr>
            <a:spLocks noGrp="1"/>
          </p:cNvSpPr>
          <p:nvPr>
            <p:ph type="dt" sz="half" idx="10"/>
          </p:nvPr>
        </p:nvSpPr>
        <p:spPr/>
        <p:txBody>
          <a:bodyPr/>
          <a:lstStyle/>
          <a:p>
            <a:fld id="{C22D8F24-C69B-7D4F-8E26-D4EE1DCD4234}" type="datetimeFigureOut">
              <a:rPr lang="en-US" smtClean="0"/>
              <a:t>2/18/2023</a:t>
            </a:fld>
            <a:endParaRPr lang="en-US"/>
          </a:p>
        </p:txBody>
      </p:sp>
      <p:sp>
        <p:nvSpPr>
          <p:cNvPr id="5" name="Footer Placeholder 4">
            <a:extLst>
              <a:ext uri="{FF2B5EF4-FFF2-40B4-BE49-F238E27FC236}">
                <a16:creationId xmlns:a16="http://schemas.microsoft.com/office/drawing/2014/main" id="{09F36DCD-9C96-EB42-7469-3C0693436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C494C-09A1-8307-8D0F-3729C39E8353}"/>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370060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C0BD0D-BAC0-EB7D-EDB6-D940372E98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AB1AC2-F407-BEB3-3AE5-A3D1771877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A179C-943B-1ABD-E443-D42D2E43DABA}"/>
              </a:ext>
            </a:extLst>
          </p:cNvPr>
          <p:cNvSpPr>
            <a:spLocks noGrp="1"/>
          </p:cNvSpPr>
          <p:nvPr>
            <p:ph type="dt" sz="half" idx="10"/>
          </p:nvPr>
        </p:nvSpPr>
        <p:spPr/>
        <p:txBody>
          <a:bodyPr/>
          <a:lstStyle/>
          <a:p>
            <a:fld id="{C22D8F24-C69B-7D4F-8E26-D4EE1DCD4234}" type="datetimeFigureOut">
              <a:rPr lang="en-US" smtClean="0"/>
              <a:t>2/18/2023</a:t>
            </a:fld>
            <a:endParaRPr lang="en-US"/>
          </a:p>
        </p:txBody>
      </p:sp>
      <p:sp>
        <p:nvSpPr>
          <p:cNvPr id="5" name="Footer Placeholder 4">
            <a:extLst>
              <a:ext uri="{FF2B5EF4-FFF2-40B4-BE49-F238E27FC236}">
                <a16:creationId xmlns:a16="http://schemas.microsoft.com/office/drawing/2014/main" id="{5E4E4099-D09F-91E4-6277-BC41F4E8B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772AF-3880-56AE-D6AE-CAC55E025DDD}"/>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87283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D688-6B86-4979-783C-47C80E343A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BADEAE-BEA5-649A-3367-B72F06C7C4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8C300-CFE6-9152-E100-073D70A5F332}"/>
              </a:ext>
            </a:extLst>
          </p:cNvPr>
          <p:cNvSpPr>
            <a:spLocks noGrp="1"/>
          </p:cNvSpPr>
          <p:nvPr>
            <p:ph type="dt" sz="half" idx="10"/>
          </p:nvPr>
        </p:nvSpPr>
        <p:spPr/>
        <p:txBody>
          <a:bodyPr/>
          <a:lstStyle/>
          <a:p>
            <a:fld id="{C22D8F24-C69B-7D4F-8E26-D4EE1DCD4234}" type="datetimeFigureOut">
              <a:rPr lang="en-US" smtClean="0"/>
              <a:t>2/18/2023</a:t>
            </a:fld>
            <a:endParaRPr lang="en-US"/>
          </a:p>
        </p:txBody>
      </p:sp>
      <p:sp>
        <p:nvSpPr>
          <p:cNvPr id="5" name="Footer Placeholder 4">
            <a:extLst>
              <a:ext uri="{FF2B5EF4-FFF2-40B4-BE49-F238E27FC236}">
                <a16:creationId xmlns:a16="http://schemas.microsoft.com/office/drawing/2014/main" id="{A45602A9-C293-B255-A50D-592A1B861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B36F5-CD52-B3A4-F4B1-68603B00591D}"/>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281847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CD1B-969E-0A3A-2550-4E81385598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7549C7-90CF-3CD7-FE12-30B6F30D87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017314-04CE-5664-6124-6A8959613B11}"/>
              </a:ext>
            </a:extLst>
          </p:cNvPr>
          <p:cNvSpPr>
            <a:spLocks noGrp="1"/>
          </p:cNvSpPr>
          <p:nvPr>
            <p:ph type="dt" sz="half" idx="10"/>
          </p:nvPr>
        </p:nvSpPr>
        <p:spPr/>
        <p:txBody>
          <a:bodyPr/>
          <a:lstStyle/>
          <a:p>
            <a:fld id="{C22D8F24-C69B-7D4F-8E26-D4EE1DCD4234}" type="datetimeFigureOut">
              <a:rPr lang="en-US" smtClean="0"/>
              <a:t>2/18/2023</a:t>
            </a:fld>
            <a:endParaRPr lang="en-US"/>
          </a:p>
        </p:txBody>
      </p:sp>
      <p:sp>
        <p:nvSpPr>
          <p:cNvPr id="5" name="Footer Placeholder 4">
            <a:extLst>
              <a:ext uri="{FF2B5EF4-FFF2-40B4-BE49-F238E27FC236}">
                <a16:creationId xmlns:a16="http://schemas.microsoft.com/office/drawing/2014/main" id="{EA8B0747-A0E1-DF5C-A168-2F698087A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A38B9-4A72-CE8C-157B-7E000885B96F}"/>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365674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2FD4-9082-3C16-1255-56BDDD2A41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1CD850-AE7D-F8FB-B740-9E1A2BD0E9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19CA5E-A008-793B-6488-0EC1820E12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B4EA8A-AACC-3ACE-C401-016FFD6D3917}"/>
              </a:ext>
            </a:extLst>
          </p:cNvPr>
          <p:cNvSpPr>
            <a:spLocks noGrp="1"/>
          </p:cNvSpPr>
          <p:nvPr>
            <p:ph type="dt" sz="half" idx="10"/>
          </p:nvPr>
        </p:nvSpPr>
        <p:spPr/>
        <p:txBody>
          <a:bodyPr/>
          <a:lstStyle/>
          <a:p>
            <a:fld id="{C22D8F24-C69B-7D4F-8E26-D4EE1DCD4234}" type="datetimeFigureOut">
              <a:rPr lang="en-US" smtClean="0"/>
              <a:t>2/18/2023</a:t>
            </a:fld>
            <a:endParaRPr lang="en-US"/>
          </a:p>
        </p:txBody>
      </p:sp>
      <p:sp>
        <p:nvSpPr>
          <p:cNvPr id="6" name="Footer Placeholder 5">
            <a:extLst>
              <a:ext uri="{FF2B5EF4-FFF2-40B4-BE49-F238E27FC236}">
                <a16:creationId xmlns:a16="http://schemas.microsoft.com/office/drawing/2014/main" id="{E8163B38-BF7E-959B-D788-8CC66EAFBB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41CD7E-CC0C-53F5-13B8-57A1A363D08B}"/>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41297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0767-86CA-3088-D274-4EAB29E29F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9A59C3-7ADD-39AF-5D70-099C066C53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849DAB-F547-0DD9-463A-272A57D40F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6C87D3-EA5F-84A8-1B45-1E75EE7E08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B26129-5DB1-0762-0E83-7FEC15DD23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347BCE-5B3E-91C7-19D7-7B992384C047}"/>
              </a:ext>
            </a:extLst>
          </p:cNvPr>
          <p:cNvSpPr>
            <a:spLocks noGrp="1"/>
          </p:cNvSpPr>
          <p:nvPr>
            <p:ph type="dt" sz="half" idx="10"/>
          </p:nvPr>
        </p:nvSpPr>
        <p:spPr/>
        <p:txBody>
          <a:bodyPr/>
          <a:lstStyle/>
          <a:p>
            <a:fld id="{C22D8F24-C69B-7D4F-8E26-D4EE1DCD4234}" type="datetimeFigureOut">
              <a:rPr lang="en-US" smtClean="0"/>
              <a:t>2/18/2023</a:t>
            </a:fld>
            <a:endParaRPr lang="en-US"/>
          </a:p>
        </p:txBody>
      </p:sp>
      <p:sp>
        <p:nvSpPr>
          <p:cNvPr id="8" name="Footer Placeholder 7">
            <a:extLst>
              <a:ext uri="{FF2B5EF4-FFF2-40B4-BE49-F238E27FC236}">
                <a16:creationId xmlns:a16="http://schemas.microsoft.com/office/drawing/2014/main" id="{A6D2B333-A624-B8F5-43F0-D4428B5747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3999D5-21DE-62EC-D234-26D71114F67F}"/>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331512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E259-407F-D696-D3F8-EB84FAE4A2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B46CD6-9311-8F8B-EC82-404108517F22}"/>
              </a:ext>
            </a:extLst>
          </p:cNvPr>
          <p:cNvSpPr>
            <a:spLocks noGrp="1"/>
          </p:cNvSpPr>
          <p:nvPr>
            <p:ph type="dt" sz="half" idx="10"/>
          </p:nvPr>
        </p:nvSpPr>
        <p:spPr/>
        <p:txBody>
          <a:bodyPr/>
          <a:lstStyle/>
          <a:p>
            <a:fld id="{C22D8F24-C69B-7D4F-8E26-D4EE1DCD4234}" type="datetimeFigureOut">
              <a:rPr lang="en-US" smtClean="0"/>
              <a:t>2/18/2023</a:t>
            </a:fld>
            <a:endParaRPr lang="en-US"/>
          </a:p>
        </p:txBody>
      </p:sp>
      <p:sp>
        <p:nvSpPr>
          <p:cNvPr id="4" name="Footer Placeholder 3">
            <a:extLst>
              <a:ext uri="{FF2B5EF4-FFF2-40B4-BE49-F238E27FC236}">
                <a16:creationId xmlns:a16="http://schemas.microsoft.com/office/drawing/2014/main" id="{51B0BB4A-E28C-BB5A-B1BF-059DE4B02C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882D36-620F-4C8F-AB1A-AC72A65ACC9F}"/>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238161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56EDC9-4775-55E6-5740-1443AEBC7604}"/>
              </a:ext>
            </a:extLst>
          </p:cNvPr>
          <p:cNvSpPr>
            <a:spLocks noGrp="1"/>
          </p:cNvSpPr>
          <p:nvPr>
            <p:ph type="dt" sz="half" idx="10"/>
          </p:nvPr>
        </p:nvSpPr>
        <p:spPr/>
        <p:txBody>
          <a:bodyPr/>
          <a:lstStyle/>
          <a:p>
            <a:fld id="{C22D8F24-C69B-7D4F-8E26-D4EE1DCD4234}" type="datetimeFigureOut">
              <a:rPr lang="en-US" smtClean="0"/>
              <a:t>2/18/2023</a:t>
            </a:fld>
            <a:endParaRPr lang="en-US"/>
          </a:p>
        </p:txBody>
      </p:sp>
      <p:sp>
        <p:nvSpPr>
          <p:cNvPr id="3" name="Footer Placeholder 2">
            <a:extLst>
              <a:ext uri="{FF2B5EF4-FFF2-40B4-BE49-F238E27FC236}">
                <a16:creationId xmlns:a16="http://schemas.microsoft.com/office/drawing/2014/main" id="{5D964F94-9C88-D0B4-97A8-2BB57B21EE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E80019-22ED-882D-8D9A-FB60F6455D0F}"/>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151037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E97D-EB0D-E723-4AE5-5D5B91BB8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6F9C74-B104-B4CF-BEFF-1C8A4BC9E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CBF334-07C0-0906-E530-AF72E0791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BF49AD-2335-F874-E502-4813CEB3750E}"/>
              </a:ext>
            </a:extLst>
          </p:cNvPr>
          <p:cNvSpPr>
            <a:spLocks noGrp="1"/>
          </p:cNvSpPr>
          <p:nvPr>
            <p:ph type="dt" sz="half" idx="10"/>
          </p:nvPr>
        </p:nvSpPr>
        <p:spPr/>
        <p:txBody>
          <a:bodyPr/>
          <a:lstStyle/>
          <a:p>
            <a:fld id="{C22D8F24-C69B-7D4F-8E26-D4EE1DCD4234}" type="datetimeFigureOut">
              <a:rPr lang="en-US" smtClean="0"/>
              <a:t>2/18/2023</a:t>
            </a:fld>
            <a:endParaRPr lang="en-US"/>
          </a:p>
        </p:txBody>
      </p:sp>
      <p:sp>
        <p:nvSpPr>
          <p:cNvPr id="6" name="Footer Placeholder 5">
            <a:extLst>
              <a:ext uri="{FF2B5EF4-FFF2-40B4-BE49-F238E27FC236}">
                <a16:creationId xmlns:a16="http://schemas.microsoft.com/office/drawing/2014/main" id="{5E857393-F924-102C-5D5E-36519276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3E39C-F4EB-0491-C0AD-A0CA5469A7BF}"/>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2461544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10F2-353B-0A0D-78EB-2ABDE68C96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8E8F9A-B95C-97E4-8AD2-C828AFEDF7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8CB767-3A93-9540-E7C5-772A7B62F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E3943-5197-9065-43BE-1160E5B5BB15}"/>
              </a:ext>
            </a:extLst>
          </p:cNvPr>
          <p:cNvSpPr>
            <a:spLocks noGrp="1"/>
          </p:cNvSpPr>
          <p:nvPr>
            <p:ph type="dt" sz="half" idx="10"/>
          </p:nvPr>
        </p:nvSpPr>
        <p:spPr/>
        <p:txBody>
          <a:bodyPr/>
          <a:lstStyle/>
          <a:p>
            <a:fld id="{C22D8F24-C69B-7D4F-8E26-D4EE1DCD4234}" type="datetimeFigureOut">
              <a:rPr lang="en-US" smtClean="0"/>
              <a:t>2/18/2023</a:t>
            </a:fld>
            <a:endParaRPr lang="en-US"/>
          </a:p>
        </p:txBody>
      </p:sp>
      <p:sp>
        <p:nvSpPr>
          <p:cNvPr id="6" name="Footer Placeholder 5">
            <a:extLst>
              <a:ext uri="{FF2B5EF4-FFF2-40B4-BE49-F238E27FC236}">
                <a16:creationId xmlns:a16="http://schemas.microsoft.com/office/drawing/2014/main" id="{E39EE9F1-3487-7773-2D77-A33F5CCB9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3D3CF-573C-55F7-32E6-88963976116E}"/>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10816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39D03B-25B4-FD8D-4AC9-34543F08A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13F961-2D15-3962-C160-512878133A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C301E-0C16-978A-7DA2-8098D572A3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D8F24-C69B-7D4F-8E26-D4EE1DCD4234}" type="datetimeFigureOut">
              <a:rPr lang="en-US" smtClean="0"/>
              <a:t>2/18/2023</a:t>
            </a:fld>
            <a:endParaRPr lang="en-US"/>
          </a:p>
        </p:txBody>
      </p:sp>
      <p:sp>
        <p:nvSpPr>
          <p:cNvPr id="5" name="Footer Placeholder 4">
            <a:extLst>
              <a:ext uri="{FF2B5EF4-FFF2-40B4-BE49-F238E27FC236}">
                <a16:creationId xmlns:a16="http://schemas.microsoft.com/office/drawing/2014/main" id="{DE969B6E-9E25-2175-14B6-EECB857F46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908F3D-940E-470D-E664-7FD33F9C3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61611-5E40-2245-A17A-A6D8675E9FE0}" type="slidenum">
              <a:rPr lang="en-US" smtClean="0"/>
              <a:t>‹#›</a:t>
            </a:fld>
            <a:endParaRPr lang="en-US"/>
          </a:p>
        </p:txBody>
      </p:sp>
    </p:spTree>
    <p:extLst>
      <p:ext uri="{BB962C8B-B14F-4D97-AF65-F5344CB8AC3E}">
        <p14:creationId xmlns:p14="http://schemas.microsoft.com/office/powerpoint/2010/main" val="392020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8A0C-AE64-2597-4FD0-E0F7D7B0C667}"/>
              </a:ext>
            </a:extLst>
          </p:cNvPr>
          <p:cNvSpPr>
            <a:spLocks noGrp="1"/>
          </p:cNvSpPr>
          <p:nvPr>
            <p:ph type="ctrTitle"/>
          </p:nvPr>
        </p:nvSpPr>
        <p:spPr>
          <a:xfrm>
            <a:off x="2520776" y="2554048"/>
            <a:ext cx="5029201" cy="1652386"/>
          </a:xfrm>
        </p:spPr>
        <p:txBody>
          <a:bodyPr>
            <a:normAutofit/>
          </a:bodyPr>
          <a:lstStyle/>
          <a:p>
            <a:pPr>
              <a:lnSpc>
                <a:spcPct val="100000"/>
              </a:lnSpc>
            </a:pPr>
            <a:r>
              <a:rPr lang="hu-HU" sz="3600" dirty="0">
                <a:solidFill>
                  <a:srgbClr val="3E5733"/>
                </a:solidFill>
                <a:latin typeface="Avenir Next Condensed" panose="020B0506020202020204" pitchFamily="34" charset="0"/>
                <a:cs typeface="Cordia New" panose="020B0304020202020204" pitchFamily="34" charset="-34"/>
              </a:rPr>
              <a:t>ÁLTAL</a:t>
            </a:r>
            <a:r>
              <a:rPr lang="en-US" sz="3600" dirty="0">
                <a:solidFill>
                  <a:srgbClr val="3E5733"/>
                </a:solidFill>
                <a:latin typeface="Avenir Next Condensed" panose="020B0506020202020204" pitchFamily="34" charset="0"/>
                <a:cs typeface="Cordia New" panose="020B0304020202020204" pitchFamily="34" charset="-34"/>
              </a:rPr>
              <a:t> </a:t>
            </a:r>
            <a:br>
              <a:rPr lang="en-US" sz="6600" dirty="0">
                <a:solidFill>
                  <a:srgbClr val="3E5733"/>
                </a:solidFill>
                <a:latin typeface="Avenir Next Condensed" panose="020B0506020202020204" pitchFamily="34" charset="0"/>
                <a:cs typeface="Cordia New" panose="020B0304020202020204" pitchFamily="34" charset="-34"/>
              </a:rPr>
            </a:br>
            <a:r>
              <a:rPr lang="hu-HU" sz="6600" dirty="0">
                <a:solidFill>
                  <a:srgbClr val="3E5733"/>
                </a:solidFill>
                <a:latin typeface="Avenir Next Condensed" panose="020B0506020202020204" pitchFamily="34" charset="0"/>
                <a:cs typeface="Cordia New" panose="020B0304020202020204" pitchFamily="34" charset="-34"/>
              </a:rPr>
              <a:t>ÁTALAKULVA</a:t>
            </a:r>
            <a:endParaRPr lang="en-US" sz="7200" dirty="0">
              <a:solidFill>
                <a:srgbClr val="3E5733"/>
              </a:solidFill>
              <a:latin typeface="Avenir Next Condensed" panose="020B0506020202020204" pitchFamily="34" charset="0"/>
              <a:cs typeface="Cordia New" panose="020B0304020202020204" pitchFamily="34" charset="-34"/>
            </a:endParaRPr>
          </a:p>
        </p:txBody>
      </p:sp>
      <p:sp>
        <p:nvSpPr>
          <p:cNvPr id="4" name="TextBox 3">
            <a:extLst>
              <a:ext uri="{FF2B5EF4-FFF2-40B4-BE49-F238E27FC236}">
                <a16:creationId xmlns:a16="http://schemas.microsoft.com/office/drawing/2014/main" id="{8CB09A96-5555-85E3-E1C7-068542A80485}"/>
              </a:ext>
            </a:extLst>
          </p:cNvPr>
          <p:cNvSpPr txBox="1"/>
          <p:nvPr/>
        </p:nvSpPr>
        <p:spPr>
          <a:xfrm>
            <a:off x="2923394" y="5138262"/>
            <a:ext cx="3999674" cy="430887"/>
          </a:xfrm>
          <a:prstGeom prst="rect">
            <a:avLst/>
          </a:prstGeom>
          <a:noFill/>
        </p:spPr>
        <p:txBody>
          <a:bodyPr wrap="square" rtlCol="0">
            <a:spAutoFit/>
          </a:bodyPr>
          <a:lstStyle/>
          <a:p>
            <a:pPr algn="ctr"/>
            <a:r>
              <a:rPr lang="en-US" sz="1100" dirty="0">
                <a:solidFill>
                  <a:schemeClr val="tx1">
                    <a:lumMod val="50000"/>
                    <a:lumOff val="50000"/>
                  </a:schemeClr>
                </a:solidFill>
              </a:rPr>
              <a:t>2023 </a:t>
            </a:r>
            <a:r>
              <a:rPr lang="hu-HU" sz="1100" dirty="0">
                <a:solidFill>
                  <a:schemeClr val="tx1">
                    <a:lumMod val="50000"/>
                    <a:lumOff val="50000"/>
                  </a:schemeClr>
                </a:solidFill>
              </a:rPr>
              <a:t>NEMZETKÖZI NŐI IMANAP</a:t>
            </a:r>
            <a:endParaRPr lang="en-US" sz="1100" dirty="0">
              <a:solidFill>
                <a:schemeClr val="tx1">
                  <a:lumMod val="50000"/>
                  <a:lumOff val="50000"/>
                </a:schemeClr>
              </a:solidFill>
            </a:endParaRPr>
          </a:p>
          <a:p>
            <a:pPr algn="ctr"/>
            <a:r>
              <a:rPr lang="en-US" sz="1100" dirty="0">
                <a:solidFill>
                  <a:schemeClr val="tx1">
                    <a:lumMod val="50000"/>
                    <a:lumOff val="50000"/>
                  </a:schemeClr>
                </a:solidFill>
              </a:rPr>
              <a:t>G</a:t>
            </a:r>
            <a:r>
              <a:rPr lang="hu-HU" sz="1100">
                <a:solidFill>
                  <a:schemeClr val="tx1">
                    <a:lumMod val="50000"/>
                    <a:lumOff val="50000"/>
                  </a:schemeClr>
                </a:solidFill>
              </a:rPr>
              <a:t>K NŐI SZOLGÁLATOK OSZTÁLYA</a:t>
            </a:r>
            <a:endParaRPr lang="en-US" sz="1100" dirty="0">
              <a:solidFill>
                <a:schemeClr val="tx1">
                  <a:lumMod val="50000"/>
                  <a:lumOff val="50000"/>
                </a:schemeClr>
              </a:solidFill>
            </a:endParaRPr>
          </a:p>
        </p:txBody>
      </p:sp>
      <p:pic>
        <p:nvPicPr>
          <p:cNvPr id="5" name="Picture 4" descr="Background pattern&#10;&#10;Description automatically generated with medium confidence">
            <a:extLst>
              <a:ext uri="{FF2B5EF4-FFF2-40B4-BE49-F238E27FC236}">
                <a16:creationId xmlns:a16="http://schemas.microsoft.com/office/drawing/2014/main" id="{C8F60622-9C8D-B22D-8115-CFE12F1D3980}"/>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64000"/>
                    </a14:imgEffect>
                  </a14:imgLayer>
                </a14:imgProps>
              </a:ext>
            </a:extLst>
          </a:blip>
          <a:stretch>
            <a:fillRect/>
          </a:stretch>
        </p:blipFill>
        <p:spPr>
          <a:xfrm>
            <a:off x="4618642" y="4774607"/>
            <a:ext cx="609177" cy="434878"/>
          </a:xfrm>
          <a:prstGeom prst="rect">
            <a:avLst/>
          </a:prstGeom>
        </p:spPr>
      </p:pic>
      <p:sp>
        <p:nvSpPr>
          <p:cNvPr id="9" name="TextBox 8">
            <a:extLst>
              <a:ext uri="{FF2B5EF4-FFF2-40B4-BE49-F238E27FC236}">
                <a16:creationId xmlns:a16="http://schemas.microsoft.com/office/drawing/2014/main" id="{6851CA79-8882-7F59-09F8-E9E9794C9352}"/>
              </a:ext>
            </a:extLst>
          </p:cNvPr>
          <p:cNvSpPr txBox="1"/>
          <p:nvPr/>
        </p:nvSpPr>
        <p:spPr>
          <a:xfrm>
            <a:off x="2790229" y="1594842"/>
            <a:ext cx="4626583" cy="923330"/>
          </a:xfrm>
          <a:prstGeom prst="rect">
            <a:avLst/>
          </a:prstGeom>
          <a:noFill/>
        </p:spPr>
        <p:txBody>
          <a:bodyPr wrap="square">
            <a:spAutoFit/>
          </a:bodyPr>
          <a:lstStyle/>
          <a:p>
            <a:pPr algn="ctr"/>
            <a:r>
              <a:rPr lang="hu-HU" sz="5400" dirty="0">
                <a:solidFill>
                  <a:srgbClr val="3E5733"/>
                </a:solidFill>
                <a:latin typeface="Modern Love" pitchFamily="82" charset="0"/>
                <a:cs typeface="Cordia New" panose="020B0304020202020204" pitchFamily="34" charset="-34"/>
              </a:rPr>
              <a:t>IMA</a:t>
            </a:r>
            <a:endParaRPr lang="en-US" sz="5400" dirty="0">
              <a:solidFill>
                <a:srgbClr val="3E5733"/>
              </a:solidFill>
            </a:endParaRPr>
          </a:p>
        </p:txBody>
      </p:sp>
    </p:spTree>
    <p:extLst>
      <p:ext uri="{BB962C8B-B14F-4D97-AF65-F5344CB8AC3E}">
        <p14:creationId xmlns:p14="http://schemas.microsoft.com/office/powerpoint/2010/main" val="221328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62B-1BAC-B905-0AEF-0B8065C11347}"/>
              </a:ext>
            </a:extLst>
          </p:cNvPr>
          <p:cNvSpPr>
            <a:spLocks noGrp="1"/>
          </p:cNvSpPr>
          <p:nvPr>
            <p:ph type="title"/>
          </p:nvPr>
        </p:nvSpPr>
        <p:spPr/>
        <p:txBody>
          <a:bodyPr>
            <a:normAutofit/>
          </a:bodyPr>
          <a:lstStyle/>
          <a:p>
            <a:r>
              <a:rPr lang="hu-HU" sz="4800" dirty="0">
                <a:solidFill>
                  <a:srgbClr val="3E5733"/>
                </a:solidFill>
                <a:latin typeface="Cambria" panose="02040503050406030204" pitchFamily="18" charset="0"/>
                <a:ea typeface="Cambria" panose="02040503050406030204" pitchFamily="18" charset="0"/>
              </a:rPr>
              <a:t>Az ima átformál</a:t>
            </a:r>
            <a:endParaRPr lang="en-US" sz="4800" dirty="0">
              <a:solidFill>
                <a:srgbClr val="3E5733"/>
              </a:solidFill>
              <a:latin typeface="Avenir Next Condensed" panose="020B0506020202020204" pitchFamily="34" charset="0"/>
            </a:endParaRPr>
          </a:p>
        </p:txBody>
      </p:sp>
      <p:sp>
        <p:nvSpPr>
          <p:cNvPr id="3" name="Content Placeholder 2">
            <a:extLst>
              <a:ext uri="{FF2B5EF4-FFF2-40B4-BE49-F238E27FC236}">
                <a16:creationId xmlns:a16="http://schemas.microsoft.com/office/drawing/2014/main" id="{D4BD8741-9E6B-E58D-99CF-B9E349371748}"/>
              </a:ext>
            </a:extLst>
          </p:cNvPr>
          <p:cNvSpPr>
            <a:spLocks noGrp="1"/>
          </p:cNvSpPr>
          <p:nvPr>
            <p:ph idx="1"/>
          </p:nvPr>
        </p:nvSpPr>
        <p:spPr>
          <a:xfrm>
            <a:off x="838200" y="2862469"/>
            <a:ext cx="9294341" cy="3511136"/>
          </a:xfrm>
        </p:spPr>
        <p:txBody>
          <a:bodyPr anchor="ctr">
            <a:normAutofit/>
          </a:bodyPr>
          <a:lstStyle/>
          <a:p>
            <a:pPr marL="0" indent="0">
              <a:buNone/>
            </a:pPr>
            <a:r>
              <a:rPr lang="hu-HU" dirty="0">
                <a:solidFill>
                  <a:schemeClr val="accent6">
                    <a:lumMod val="50000"/>
                  </a:schemeClr>
                </a:solidFill>
                <a:effectLst/>
                <a:latin typeface="Cambria" panose="02040503050406030204" pitchFamily="18" charset="0"/>
                <a:ea typeface="Calibri" panose="020F0502020204030204" pitchFamily="34" charset="0"/>
                <a:cs typeface="Times New Roman" panose="02020603050405020304" pitchFamily="18" charset="0"/>
              </a:rPr>
              <a:t>„</a:t>
            </a:r>
            <a:r>
              <a:rPr lang="hu-HU"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Kérlek azért titeket atyámfiai az Istennek irgalmasságára, hogy szánjátok oda a ti testeiteket él</a:t>
            </a:r>
            <a:r>
              <a:rPr lang="hu-HU" dirty="0">
                <a:solidFill>
                  <a:schemeClr val="accent6">
                    <a:lumMod val="50000"/>
                  </a:schemeClr>
                </a:solidFill>
                <a:effectLst/>
                <a:latin typeface="Cambria" panose="02040503050406030204" pitchFamily="18" charset="0"/>
                <a:ea typeface="Calibri" panose="020F0502020204030204" pitchFamily="34" charset="0"/>
                <a:cs typeface="Cambria" panose="02040503050406030204" pitchFamily="18" charset="0"/>
              </a:rPr>
              <a:t>ő</a:t>
            </a:r>
            <a:r>
              <a:rPr lang="hu-HU"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 szent és Istennek kedves áldozatul, mint a ti okos tiszteleteteket. És ne szabjátok magatokat e világhoz, hanem változzatok el a ti elméteknek megújulása által, hogy megvizsgáljátok, mi az Istennek jó, kedves és tökéletes akarata.</a:t>
            </a:r>
            <a:r>
              <a:rPr lang="hu-HU" dirty="0">
                <a:solidFill>
                  <a:schemeClr val="accent6">
                    <a:lumMod val="50000"/>
                  </a:schemeClr>
                </a:solidFill>
                <a:effectLst/>
                <a:latin typeface="Cambria" panose="02040503050406030204" pitchFamily="18" charset="0"/>
                <a:ea typeface="Calibri" panose="020F0502020204030204" pitchFamily="34" charset="0"/>
                <a:cs typeface="Times New Roman" panose="02020603050405020304" pitchFamily="18" charset="0"/>
              </a:rPr>
              <a:t>”</a:t>
            </a:r>
            <a:endParaRPr lang="hu-HU"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hu-HU" sz="2000" dirty="0">
                <a:ln>
                  <a:noFill/>
                </a:ln>
                <a:solidFill>
                  <a:schemeClr val="accent6">
                    <a:lumMod val="50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(Róma 12:1-2, KG)</a:t>
            </a:r>
            <a:endParaRPr lang="en-US" sz="3200" dirty="0">
              <a:ln>
                <a:noFill/>
              </a:ln>
              <a:solidFill>
                <a:schemeClr val="accent6">
                  <a:lumMod val="50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90086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62B-1BAC-B905-0AEF-0B8065C11347}"/>
              </a:ext>
            </a:extLst>
          </p:cNvPr>
          <p:cNvSpPr>
            <a:spLocks noGrp="1"/>
          </p:cNvSpPr>
          <p:nvPr>
            <p:ph type="title"/>
          </p:nvPr>
        </p:nvSpPr>
        <p:spPr/>
        <p:txBody>
          <a:bodyPr>
            <a:normAutofit/>
          </a:bodyPr>
          <a:lstStyle/>
          <a:p>
            <a:r>
              <a:rPr lang="hu-HU" sz="4800" dirty="0">
                <a:solidFill>
                  <a:srgbClr val="3E5733"/>
                </a:solidFill>
                <a:latin typeface="Cambria" panose="02040503050406030204" pitchFamily="18" charset="0"/>
                <a:ea typeface="Cambria" panose="02040503050406030204" pitchFamily="18" charset="0"/>
              </a:rPr>
              <a:t>Az ima átformál</a:t>
            </a:r>
            <a:endParaRPr lang="en-US" sz="4800" dirty="0">
              <a:solidFill>
                <a:srgbClr val="3E5733"/>
              </a:solidFill>
              <a:latin typeface="Avenir Next Condensed" panose="020B0506020202020204" pitchFamily="34" charset="0"/>
            </a:endParaRPr>
          </a:p>
        </p:txBody>
      </p:sp>
      <p:sp>
        <p:nvSpPr>
          <p:cNvPr id="3" name="Content Placeholder 2">
            <a:extLst>
              <a:ext uri="{FF2B5EF4-FFF2-40B4-BE49-F238E27FC236}">
                <a16:creationId xmlns:a16="http://schemas.microsoft.com/office/drawing/2014/main" id="{D4BD8741-9E6B-E58D-99CF-B9E349371748}"/>
              </a:ext>
            </a:extLst>
          </p:cNvPr>
          <p:cNvSpPr>
            <a:spLocks noGrp="1"/>
          </p:cNvSpPr>
          <p:nvPr>
            <p:ph idx="1"/>
          </p:nvPr>
        </p:nvSpPr>
        <p:spPr>
          <a:xfrm>
            <a:off x="838200" y="2395330"/>
            <a:ext cx="9294341" cy="3511136"/>
          </a:xfrm>
        </p:spPr>
        <p:txBody>
          <a:bodyPr anchor="ctr">
            <a:normAutofit/>
          </a:bodyPr>
          <a:lstStyle/>
          <a:p>
            <a:pPr indent="0" algn="just">
              <a:lnSpc>
                <a:spcPct val="107000"/>
              </a:lnSpc>
              <a:spcAft>
                <a:spcPts val="800"/>
              </a:spcAft>
              <a:buNone/>
            </a:pPr>
            <a:r>
              <a:rPr lang="hu-HU" dirty="0">
                <a:solidFill>
                  <a:schemeClr val="accent6">
                    <a:lumMod val="50000"/>
                  </a:schemeClr>
                </a:solidFill>
                <a:effectLst/>
                <a:latin typeface="Cambria" panose="02040503050406030204" pitchFamily="18" charset="0"/>
                <a:ea typeface="Calibri" panose="020F0502020204030204" pitchFamily="34" charset="0"/>
                <a:cs typeface="Times New Roman" panose="02020603050405020304" pitchFamily="18" charset="0"/>
              </a:rPr>
              <a:t>„… Nagy az ereje az igaz ember buzgó könyörgésének.” </a:t>
            </a:r>
            <a:r>
              <a:rPr lang="hu-HU" sz="2000" dirty="0">
                <a:solidFill>
                  <a:schemeClr val="accent6">
                    <a:lumMod val="50000"/>
                  </a:schemeClr>
                </a:solidFill>
                <a:effectLst/>
                <a:latin typeface="Cambria" panose="02040503050406030204" pitchFamily="18" charset="0"/>
                <a:ea typeface="Calibri" panose="020F0502020204030204" pitchFamily="34" charset="0"/>
                <a:cs typeface="Times New Roman" panose="02020603050405020304" pitchFamily="18" charset="0"/>
              </a:rPr>
              <a:t>(Jakab 5:16, RUF)</a:t>
            </a:r>
            <a:endParaRPr lang="hu-HU"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4007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ECE72-62C0-4E1B-3771-9FE07FE7C7A1}"/>
              </a:ext>
            </a:extLst>
          </p:cNvPr>
          <p:cNvSpPr>
            <a:spLocks noGrp="1"/>
          </p:cNvSpPr>
          <p:nvPr>
            <p:ph idx="1"/>
          </p:nvPr>
        </p:nvSpPr>
        <p:spPr>
          <a:xfrm>
            <a:off x="848139" y="1868557"/>
            <a:ext cx="9232557" cy="2753139"/>
          </a:xfrm>
        </p:spPr>
        <p:txBody>
          <a:bodyPr anchor="ctr">
            <a:normAutofit/>
          </a:bodyPr>
          <a:lstStyle/>
          <a:p>
            <a:pPr marL="0" indent="0">
              <a:lnSpc>
                <a:spcPct val="100000"/>
              </a:lnSpc>
              <a:buNone/>
            </a:pPr>
            <a:r>
              <a:rPr lang="hu-HU" dirty="0">
                <a:solidFill>
                  <a:schemeClr val="accent6">
                    <a:lumMod val="50000"/>
                  </a:schemeClr>
                </a:solidFill>
                <a:effectLst/>
                <a:latin typeface="Cambria" panose="02040503050406030204" pitchFamily="18" charset="0"/>
                <a:ea typeface="Calibri" panose="020F0502020204030204" pitchFamily="34" charset="0"/>
                <a:cs typeface="Calibri" panose="020F0502020204030204" pitchFamily="34" charset="0"/>
              </a:rPr>
              <a:t>Fájdalmunkban általában nem érdekel, hogy nézünk ki, vagy mit fognak mondani mások. Isten tróntermében lehetünk, és a mennyei Atyánkkal folytatott társalgás mindannyiunk számára személyes.</a:t>
            </a:r>
            <a:endParaRPr lang="en-US" dirty="0">
              <a:ln>
                <a:noFill/>
              </a:ln>
              <a:solidFill>
                <a:schemeClr val="accent6">
                  <a:lumMod val="50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
        <p:nvSpPr>
          <p:cNvPr id="5" name="TextBox 4">
            <a:extLst>
              <a:ext uri="{FF2B5EF4-FFF2-40B4-BE49-F238E27FC236}">
                <a16:creationId xmlns:a16="http://schemas.microsoft.com/office/drawing/2014/main" id="{B5899EB8-FCBB-C24F-9DCC-1391CF06E67E}"/>
              </a:ext>
            </a:extLst>
          </p:cNvPr>
          <p:cNvSpPr txBox="1"/>
          <p:nvPr/>
        </p:nvSpPr>
        <p:spPr>
          <a:xfrm>
            <a:off x="3737112" y="4854473"/>
            <a:ext cx="6582189" cy="954107"/>
          </a:xfrm>
          <a:prstGeom prst="rect">
            <a:avLst/>
          </a:prstGeom>
          <a:noFill/>
        </p:spPr>
        <p:txBody>
          <a:bodyPr wrap="square">
            <a:spAutoFit/>
          </a:bodyPr>
          <a:lstStyle/>
          <a:p>
            <a:r>
              <a:rPr lang="hu-HU" sz="2800" b="1" dirty="0">
                <a:solidFill>
                  <a:schemeClr val="accent6">
                    <a:lumMod val="50000"/>
                  </a:schemeClr>
                </a:solidFill>
                <a:effectLst/>
                <a:latin typeface="Cambria" panose="02040503050406030204" pitchFamily="18" charset="0"/>
                <a:ea typeface="Calibri" panose="020F0502020204030204" pitchFamily="34" charset="0"/>
                <a:cs typeface="Calibri" panose="020F0502020204030204" pitchFamily="34" charset="0"/>
              </a:rPr>
              <a:t>Az ima megváltoztat helyzeteket és embereket.</a:t>
            </a:r>
            <a:r>
              <a:rPr lang="en-US" sz="2800" b="1" dirty="0">
                <a:solidFill>
                  <a:schemeClr val="accent6">
                    <a:lumMod val="50000"/>
                  </a:schemeClr>
                </a:solidFill>
                <a:effectLst/>
                <a:latin typeface="Avenir Next Condensed" panose="020B0506020202020204" pitchFamily="34" charset="0"/>
                <a:ea typeface="Arial Unicode MS" panose="020B0604020202020204" pitchFamily="34" charset="-128"/>
                <a:cs typeface="Times New Roman" panose="02020603050405020304" pitchFamily="18" charset="0"/>
              </a:rPr>
              <a:t> </a:t>
            </a:r>
            <a:endParaRPr lang="en-US" sz="2800" b="1" dirty="0">
              <a:solidFill>
                <a:schemeClr val="accent6">
                  <a:lumMod val="50000"/>
                </a:schemeClr>
              </a:solidFill>
              <a:latin typeface="Avenir Next Condensed" panose="020B0506020202020204" pitchFamily="34" charset="0"/>
            </a:endParaRPr>
          </a:p>
        </p:txBody>
      </p:sp>
      <p:sp>
        <p:nvSpPr>
          <p:cNvPr id="6" name="Title 1">
            <a:extLst>
              <a:ext uri="{FF2B5EF4-FFF2-40B4-BE49-F238E27FC236}">
                <a16:creationId xmlns:a16="http://schemas.microsoft.com/office/drawing/2014/main" id="{F3CB8340-EACE-35B1-C6DD-9CB703D78BAA}"/>
              </a:ext>
            </a:extLst>
          </p:cNvPr>
          <p:cNvSpPr txBox="1">
            <a:spLocks/>
          </p:cNvSpPr>
          <p:nvPr/>
        </p:nvSpPr>
        <p:spPr>
          <a:xfrm>
            <a:off x="0" y="0"/>
            <a:ext cx="10465904" cy="1868557"/>
          </a:xfrm>
          <a:prstGeom prst="rect">
            <a:avLst/>
          </a:prstGeom>
          <a:solidFill>
            <a:schemeClr val="bg1">
              <a:alpha val="4825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3E5733"/>
                </a:solidFill>
                <a:latin typeface="Cambria" panose="02040503050406030204" pitchFamily="18" charset="0"/>
                <a:ea typeface="Cambria" panose="02040503050406030204" pitchFamily="18" charset="0"/>
              </a:rPr>
              <a:t>	</a:t>
            </a:r>
            <a:r>
              <a:rPr lang="hu-HU" sz="3600" dirty="0">
                <a:solidFill>
                  <a:srgbClr val="3E5733"/>
                </a:solidFill>
                <a:latin typeface="Cambria" panose="02040503050406030204" pitchFamily="18" charset="0"/>
                <a:ea typeface="Cambria" panose="02040503050406030204" pitchFamily="18" charset="0"/>
              </a:rPr>
              <a:t>A nehéz időkben gyakorolt ima megváltoztat</a:t>
            </a:r>
            <a:endParaRPr lang="en-US" sz="3600" dirty="0">
              <a:solidFill>
                <a:srgbClr val="3E573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8790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ECE72-62C0-4E1B-3771-9FE07FE7C7A1}"/>
              </a:ext>
            </a:extLst>
          </p:cNvPr>
          <p:cNvSpPr>
            <a:spLocks noGrp="1"/>
          </p:cNvSpPr>
          <p:nvPr>
            <p:ph idx="1"/>
          </p:nvPr>
        </p:nvSpPr>
        <p:spPr>
          <a:xfrm>
            <a:off x="838200" y="1840062"/>
            <a:ext cx="9232557" cy="3189137"/>
          </a:xfrm>
        </p:spPr>
        <p:txBody>
          <a:bodyPr anchor="ctr">
            <a:normAutofit/>
          </a:bodyPr>
          <a:lstStyle/>
          <a:p>
            <a:pPr algn="just">
              <a:lnSpc>
                <a:spcPct val="107000"/>
              </a:lnSpc>
              <a:spcAft>
                <a:spcPts val="800"/>
              </a:spcAft>
            </a:pPr>
            <a:r>
              <a:rPr lang="hu-HU" dirty="0">
                <a:solidFill>
                  <a:schemeClr val="accent6">
                    <a:lumMod val="50000"/>
                  </a:schemeClr>
                </a:solidFill>
                <a:effectLst/>
                <a:latin typeface="Cambria" panose="02040503050406030204" pitchFamily="18" charset="0"/>
                <a:ea typeface="Calibri" panose="020F0502020204030204" pitchFamily="34" charset="0"/>
                <a:cs typeface="Calibri" panose="020F0502020204030204" pitchFamily="34" charset="0"/>
              </a:rPr>
              <a:t>Amikor imádkozunk, hisszük, hogy Isten válaszolni fog? És amikor Isten válaszol, elhisszük, hogy Ő volt, vagy próbálunk konkrét, logikus magyarázatokat találni, sosem elfogadva valójában, hogy Isten cselekedett értünk?</a:t>
            </a:r>
            <a:endParaRPr lang="hu-HU"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2520AB77-A50E-D4DE-1977-15F4F98F86A3}"/>
              </a:ext>
            </a:extLst>
          </p:cNvPr>
          <p:cNvSpPr txBox="1">
            <a:spLocks/>
          </p:cNvSpPr>
          <p:nvPr/>
        </p:nvSpPr>
        <p:spPr>
          <a:xfrm>
            <a:off x="-19878" y="0"/>
            <a:ext cx="10465904" cy="1868557"/>
          </a:xfrm>
          <a:prstGeom prst="rect">
            <a:avLst/>
          </a:prstGeom>
          <a:solidFill>
            <a:schemeClr val="bg1">
              <a:alpha val="4825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3E5733"/>
                </a:solidFill>
                <a:latin typeface="Avenir Next Condensed" panose="020B0506020202020204" pitchFamily="34" charset="0"/>
              </a:rPr>
              <a:t>	</a:t>
            </a:r>
            <a:r>
              <a:rPr lang="hu-HU" sz="3600" dirty="0">
                <a:solidFill>
                  <a:srgbClr val="3E5733"/>
                </a:solidFill>
                <a:latin typeface="Cambria" panose="02040503050406030204" pitchFamily="18" charset="0"/>
                <a:ea typeface="Cambria" panose="02040503050406030204" pitchFamily="18" charset="0"/>
              </a:rPr>
              <a:t> A nehéz időkben gyakorolt ima megváltoztat</a:t>
            </a:r>
            <a:endParaRPr lang="en-US" sz="3600" dirty="0">
              <a:solidFill>
                <a:srgbClr val="3E5733"/>
              </a:solidFill>
              <a:latin typeface="Avenir Next Condensed" panose="020B0506020202020204" pitchFamily="34" charset="0"/>
            </a:endParaRPr>
          </a:p>
        </p:txBody>
      </p:sp>
    </p:spTree>
    <p:extLst>
      <p:ext uri="{BB962C8B-B14F-4D97-AF65-F5344CB8AC3E}">
        <p14:creationId xmlns:p14="http://schemas.microsoft.com/office/powerpoint/2010/main" val="3856170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0FEA-4991-9976-09D8-F69C077F177B}"/>
              </a:ext>
            </a:extLst>
          </p:cNvPr>
          <p:cNvSpPr>
            <a:spLocks noGrp="1"/>
          </p:cNvSpPr>
          <p:nvPr>
            <p:ph type="title"/>
          </p:nvPr>
        </p:nvSpPr>
        <p:spPr/>
        <p:txBody>
          <a:bodyPr>
            <a:normAutofit/>
          </a:bodyPr>
          <a:lstStyle/>
          <a:p>
            <a:r>
              <a:rPr lang="hu-HU" sz="4800" dirty="0" err="1">
                <a:solidFill>
                  <a:schemeClr val="accent6">
                    <a:lumMod val="50000"/>
                  </a:schemeClr>
                </a:solidFill>
                <a:latin typeface="Cambria" panose="02040503050406030204" pitchFamily="18" charset="0"/>
                <a:ea typeface="Cambria" panose="02040503050406030204" pitchFamily="18" charset="0"/>
              </a:rPr>
              <a:t>Jöjj</a:t>
            </a:r>
            <a:r>
              <a:rPr lang="hu-HU" sz="4800" dirty="0">
                <a:solidFill>
                  <a:schemeClr val="accent6">
                    <a:lumMod val="50000"/>
                  </a:schemeClr>
                </a:solidFill>
                <a:latin typeface="Cambria" panose="02040503050406030204" pitchFamily="18" charset="0"/>
                <a:ea typeface="Cambria" panose="02040503050406030204" pitchFamily="18" charset="0"/>
              </a:rPr>
              <a:t> az Atyához!</a:t>
            </a:r>
            <a:endParaRPr lang="en-US" sz="4800" dirty="0">
              <a:solidFill>
                <a:schemeClr val="accent6">
                  <a:lumMod val="50000"/>
                </a:schemeClr>
              </a:solidFill>
              <a:latin typeface="Cambria" panose="02040503050406030204" pitchFamily="18" charset="0"/>
              <a:ea typeface="Cambria" panose="02040503050406030204" pitchFamily="18" charset="0"/>
            </a:endParaRPr>
          </a:p>
        </p:txBody>
      </p:sp>
      <p:sp>
        <p:nvSpPr>
          <p:cNvPr id="4" name="Content Placeholder 2">
            <a:extLst>
              <a:ext uri="{FF2B5EF4-FFF2-40B4-BE49-F238E27FC236}">
                <a16:creationId xmlns:a16="http://schemas.microsoft.com/office/drawing/2014/main" id="{EF3141E8-E17D-C25F-B2EF-BE8198B452D2}"/>
              </a:ext>
            </a:extLst>
          </p:cNvPr>
          <p:cNvSpPr>
            <a:spLocks noGrp="1"/>
          </p:cNvSpPr>
          <p:nvPr>
            <p:ph idx="1"/>
          </p:nvPr>
        </p:nvSpPr>
        <p:spPr>
          <a:xfrm>
            <a:off x="609601" y="1835564"/>
            <a:ext cx="9011478" cy="4495662"/>
          </a:xfrm>
          <a:noFill/>
        </p:spPr>
        <p:txBody>
          <a:bodyPr anchor="ctr">
            <a:normAutofit/>
          </a:bodyPr>
          <a:lstStyle/>
          <a:p>
            <a:pPr marR="0" indent="0">
              <a:lnSpc>
                <a:spcPct val="120000"/>
              </a:lnSpc>
              <a:spcBef>
                <a:spcPts val="800"/>
              </a:spcBef>
              <a:spcAft>
                <a:spcPts val="0"/>
              </a:spcAft>
              <a:buNone/>
            </a:pPr>
            <a:r>
              <a:rPr lang="hu-HU" dirty="0">
                <a:solidFill>
                  <a:schemeClr val="accent6">
                    <a:lumMod val="50000"/>
                  </a:schemeClr>
                </a:solidFill>
                <a:effectLst/>
                <a:latin typeface="Cambria" panose="02040503050406030204" pitchFamily="18" charset="0"/>
                <a:ea typeface="Calibri" panose="020F0502020204030204" pitchFamily="34" charset="0"/>
                <a:cs typeface="Calibri" panose="020F0502020204030204" pitchFamily="34" charset="0"/>
              </a:rPr>
              <a:t>„</a:t>
            </a:r>
            <a:r>
              <a:rPr lang="hu-HU" dirty="0">
                <a:solidFill>
                  <a:schemeClr val="accent6">
                    <a:lumMod val="50000"/>
                  </a:schemeClr>
                </a:solidFill>
                <a:effectLst/>
                <a:latin typeface="Cambria" panose="02040503050406030204" pitchFamily="18" charset="0"/>
                <a:ea typeface="Arial Unicode MS" panose="020B0604020202020204"/>
                <a:cs typeface="Times New Roman" panose="02020603050405020304" pitchFamily="18" charset="0"/>
              </a:rPr>
              <a:t>Nincs idő és nincs hely, amely alkalmatlan volna az Istenhez való fohászkodásra. Mi sem gátolhat meg bennünket, hogy szívünket bensőséges imában Istenhez emeljük. Az utca zajában, a mindennapi üzleti ügyek intézése közben is fohászkodhatunk és kérhetjük Isten vezetését, miként </a:t>
            </a:r>
            <a:r>
              <a:rPr lang="hu-HU" dirty="0" err="1">
                <a:solidFill>
                  <a:schemeClr val="accent6">
                    <a:lumMod val="50000"/>
                  </a:schemeClr>
                </a:solidFill>
                <a:effectLst/>
                <a:latin typeface="Cambria" panose="02040503050406030204" pitchFamily="18" charset="0"/>
                <a:ea typeface="Arial Unicode MS" panose="020B0604020202020204"/>
                <a:cs typeface="Times New Roman" panose="02020603050405020304" pitchFamily="18" charset="0"/>
              </a:rPr>
              <a:t>Nehémiás</a:t>
            </a:r>
            <a:r>
              <a:rPr lang="hu-HU" dirty="0">
                <a:solidFill>
                  <a:schemeClr val="accent6">
                    <a:lumMod val="50000"/>
                  </a:schemeClr>
                </a:solidFill>
                <a:effectLst/>
                <a:latin typeface="Cambria" panose="02040503050406030204" pitchFamily="18" charset="0"/>
                <a:ea typeface="Arial Unicode MS" panose="020B0604020202020204"/>
                <a:cs typeface="Times New Roman" panose="02020603050405020304" pitchFamily="18" charset="0"/>
              </a:rPr>
              <a:t> is tette, mikor kérését </a:t>
            </a:r>
            <a:r>
              <a:rPr lang="hu-HU" dirty="0" err="1">
                <a:solidFill>
                  <a:schemeClr val="accent6">
                    <a:lumMod val="50000"/>
                  </a:schemeClr>
                </a:solidFill>
                <a:effectLst/>
                <a:latin typeface="Cambria" panose="02040503050406030204" pitchFamily="18" charset="0"/>
                <a:ea typeface="Arial Unicode MS" panose="020B0604020202020204"/>
                <a:cs typeface="Times New Roman" panose="02020603050405020304" pitchFamily="18" charset="0"/>
              </a:rPr>
              <a:t>Artaxerxes</a:t>
            </a:r>
            <a:r>
              <a:rPr lang="hu-HU" dirty="0">
                <a:solidFill>
                  <a:schemeClr val="accent6">
                    <a:lumMod val="50000"/>
                  </a:schemeClr>
                </a:solidFill>
                <a:effectLst/>
                <a:latin typeface="Cambria" panose="02040503050406030204" pitchFamily="18" charset="0"/>
                <a:ea typeface="Arial Unicode MS" panose="020B0604020202020204"/>
                <a:cs typeface="Times New Roman" panose="02020603050405020304" pitchFamily="18" charset="0"/>
              </a:rPr>
              <a:t> király elé tárta…”</a:t>
            </a:r>
            <a:endParaRPr lang="en-US" dirty="0">
              <a:ln>
                <a:noFill/>
              </a:ln>
              <a:solidFill>
                <a:schemeClr val="accent6">
                  <a:lumMod val="50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30592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0FEA-4991-9976-09D8-F69C077F177B}"/>
              </a:ext>
            </a:extLst>
          </p:cNvPr>
          <p:cNvSpPr>
            <a:spLocks noGrp="1"/>
          </p:cNvSpPr>
          <p:nvPr>
            <p:ph type="title"/>
          </p:nvPr>
        </p:nvSpPr>
        <p:spPr/>
        <p:txBody>
          <a:bodyPr>
            <a:normAutofit/>
          </a:bodyPr>
          <a:lstStyle/>
          <a:p>
            <a:r>
              <a:rPr lang="hu-HU" sz="4800" dirty="0" err="1">
                <a:solidFill>
                  <a:schemeClr val="accent6">
                    <a:lumMod val="50000"/>
                  </a:schemeClr>
                </a:solidFill>
                <a:latin typeface="Cambria" panose="02040503050406030204" pitchFamily="18" charset="0"/>
                <a:ea typeface="Cambria" panose="02040503050406030204" pitchFamily="18" charset="0"/>
              </a:rPr>
              <a:t>Jöjj</a:t>
            </a:r>
            <a:r>
              <a:rPr lang="hu-HU" sz="4800" dirty="0">
                <a:solidFill>
                  <a:schemeClr val="accent6">
                    <a:lumMod val="50000"/>
                  </a:schemeClr>
                </a:solidFill>
                <a:latin typeface="Cambria" panose="02040503050406030204" pitchFamily="18" charset="0"/>
                <a:ea typeface="Cambria" panose="02040503050406030204" pitchFamily="18" charset="0"/>
              </a:rPr>
              <a:t> az Atyához!</a:t>
            </a:r>
            <a:endParaRPr lang="en-US" sz="4800" dirty="0">
              <a:solidFill>
                <a:schemeClr val="accent6">
                  <a:lumMod val="50000"/>
                </a:schemeClr>
              </a:solidFill>
              <a:latin typeface="Cambria" panose="02040503050406030204" pitchFamily="18" charset="0"/>
              <a:ea typeface="Cambria" panose="02040503050406030204" pitchFamily="18" charset="0"/>
            </a:endParaRPr>
          </a:p>
        </p:txBody>
      </p:sp>
      <p:sp>
        <p:nvSpPr>
          <p:cNvPr id="4" name="Content Placeholder 2">
            <a:extLst>
              <a:ext uri="{FF2B5EF4-FFF2-40B4-BE49-F238E27FC236}">
                <a16:creationId xmlns:a16="http://schemas.microsoft.com/office/drawing/2014/main" id="{EF3141E8-E17D-C25F-B2EF-BE8198B452D2}"/>
              </a:ext>
            </a:extLst>
          </p:cNvPr>
          <p:cNvSpPr>
            <a:spLocks noGrp="1"/>
          </p:cNvSpPr>
          <p:nvPr>
            <p:ph idx="1"/>
          </p:nvPr>
        </p:nvSpPr>
        <p:spPr>
          <a:xfrm>
            <a:off x="699052" y="1805747"/>
            <a:ext cx="9146059" cy="4351338"/>
          </a:xfrm>
          <a:noFill/>
        </p:spPr>
        <p:txBody>
          <a:bodyPr anchor="ctr">
            <a:normAutofit/>
          </a:bodyPr>
          <a:lstStyle/>
          <a:p>
            <a:pPr marR="0" indent="0">
              <a:lnSpc>
                <a:spcPct val="100000"/>
              </a:lnSpc>
              <a:spcBef>
                <a:spcPts val="800"/>
              </a:spcBef>
              <a:spcAft>
                <a:spcPts val="0"/>
              </a:spcAft>
              <a:buNone/>
            </a:pPr>
            <a:r>
              <a:rPr lang="hu-HU" dirty="0">
                <a:solidFill>
                  <a:schemeClr val="accent6">
                    <a:lumMod val="50000"/>
                  </a:schemeClr>
                </a:solidFill>
                <a:effectLst/>
                <a:latin typeface="Cambria" panose="02040503050406030204" pitchFamily="18" charset="0"/>
                <a:ea typeface="Arial Unicode MS" panose="020B0604020202020204"/>
                <a:cs typeface="Times New Roman" panose="02020603050405020304" pitchFamily="18" charset="0"/>
              </a:rPr>
              <a:t>Az Istennel való bensőséges közösséget mindenütt ápolhatjuk. Szívünk ajtaja legyen mindig nyitva, és szüntelenül küldjük fel Jézushoz sóhajtásunkat: "</a:t>
            </a:r>
            <a:r>
              <a:rPr lang="hu-HU" dirty="0" err="1">
                <a:solidFill>
                  <a:schemeClr val="accent6">
                    <a:lumMod val="50000"/>
                  </a:schemeClr>
                </a:solidFill>
                <a:effectLst/>
                <a:latin typeface="Cambria" panose="02040503050406030204" pitchFamily="18" charset="0"/>
                <a:ea typeface="Arial Unicode MS" panose="020B0604020202020204"/>
                <a:cs typeface="Times New Roman" panose="02020603050405020304" pitchFamily="18" charset="0"/>
              </a:rPr>
              <a:t>Jöjj</a:t>
            </a:r>
            <a:r>
              <a:rPr lang="hu-HU" dirty="0">
                <a:solidFill>
                  <a:schemeClr val="accent6">
                    <a:lumMod val="50000"/>
                  </a:schemeClr>
                </a:solidFill>
                <a:effectLst/>
                <a:latin typeface="Cambria" panose="02040503050406030204" pitchFamily="18" charset="0"/>
                <a:ea typeface="Arial Unicode MS" panose="020B0604020202020204"/>
                <a:cs typeface="Times New Roman" panose="02020603050405020304" pitchFamily="18" charset="0"/>
              </a:rPr>
              <a:t> és maradj szívemben, mint mennyei vendég."</a:t>
            </a:r>
            <a:r>
              <a:rPr lang="hu-HU" dirty="0">
                <a:solidFill>
                  <a:schemeClr val="accent6">
                    <a:lumMod val="50000"/>
                  </a:schemeClr>
                </a:solidFill>
                <a:effectLst/>
                <a:latin typeface="Cambria" panose="02040503050406030204" pitchFamily="18" charset="0"/>
                <a:ea typeface="Calibri" panose="020F0502020204030204" pitchFamily="34" charset="0"/>
                <a:cs typeface="Times New Roman" panose="02020603050405020304" pitchFamily="18" charset="0"/>
              </a:rPr>
              <a:t>   </a:t>
            </a:r>
            <a:endParaRPr lang="en-US" dirty="0">
              <a:ln>
                <a:noFill/>
              </a:ln>
              <a:solidFill>
                <a:schemeClr val="accent6">
                  <a:lumMod val="50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3533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0FEA-4991-9976-09D8-F69C077F177B}"/>
              </a:ext>
            </a:extLst>
          </p:cNvPr>
          <p:cNvSpPr>
            <a:spLocks noGrp="1"/>
          </p:cNvSpPr>
          <p:nvPr>
            <p:ph type="title"/>
          </p:nvPr>
        </p:nvSpPr>
        <p:spPr/>
        <p:txBody>
          <a:bodyPr>
            <a:normAutofit/>
          </a:bodyPr>
          <a:lstStyle/>
          <a:p>
            <a:r>
              <a:rPr lang="hu-HU" sz="4800" dirty="0" err="1">
                <a:solidFill>
                  <a:schemeClr val="accent6">
                    <a:lumMod val="50000"/>
                  </a:schemeClr>
                </a:solidFill>
                <a:latin typeface="Cambria" panose="02040503050406030204" pitchFamily="18" charset="0"/>
                <a:ea typeface="Cambria" panose="02040503050406030204" pitchFamily="18" charset="0"/>
              </a:rPr>
              <a:t>Jöjj</a:t>
            </a:r>
            <a:r>
              <a:rPr lang="hu-HU" sz="4800" dirty="0">
                <a:solidFill>
                  <a:schemeClr val="accent6">
                    <a:lumMod val="50000"/>
                  </a:schemeClr>
                </a:solidFill>
                <a:latin typeface="Cambria" panose="02040503050406030204" pitchFamily="18" charset="0"/>
                <a:ea typeface="Cambria" panose="02040503050406030204" pitchFamily="18" charset="0"/>
              </a:rPr>
              <a:t> az Atyához!</a:t>
            </a:r>
            <a:endParaRPr lang="en-US" sz="4800" dirty="0">
              <a:solidFill>
                <a:schemeClr val="tx1">
                  <a:lumMod val="75000"/>
                  <a:lumOff val="25000"/>
                </a:schemeClr>
              </a:solidFill>
              <a:latin typeface="Avenir Next Condensed" panose="020B0506020202020204" pitchFamily="34" charset="0"/>
            </a:endParaRPr>
          </a:p>
        </p:txBody>
      </p:sp>
      <p:sp>
        <p:nvSpPr>
          <p:cNvPr id="4" name="Content Placeholder 2">
            <a:extLst>
              <a:ext uri="{FF2B5EF4-FFF2-40B4-BE49-F238E27FC236}">
                <a16:creationId xmlns:a16="http://schemas.microsoft.com/office/drawing/2014/main" id="{EF3141E8-E17D-C25F-B2EF-BE8198B452D2}"/>
              </a:ext>
            </a:extLst>
          </p:cNvPr>
          <p:cNvSpPr>
            <a:spLocks noGrp="1"/>
          </p:cNvSpPr>
          <p:nvPr>
            <p:ph idx="1"/>
          </p:nvPr>
        </p:nvSpPr>
        <p:spPr>
          <a:xfrm>
            <a:off x="639417" y="1825624"/>
            <a:ext cx="9146059" cy="4754079"/>
          </a:xfrm>
          <a:noFill/>
        </p:spPr>
        <p:txBody>
          <a:bodyPr anchor="ctr">
            <a:normAutofit/>
          </a:bodyPr>
          <a:lstStyle/>
          <a:p>
            <a:pPr algn="just">
              <a:spcAft>
                <a:spcPts val="750"/>
              </a:spcAft>
            </a:pPr>
            <a:r>
              <a:rPr lang="hu-HU" dirty="0">
                <a:solidFill>
                  <a:schemeClr val="accent6">
                    <a:lumMod val="50000"/>
                  </a:schemeClr>
                </a:solidFill>
                <a:effectLst/>
                <a:latin typeface="Cambria" panose="02040503050406030204" pitchFamily="18" charset="0"/>
                <a:ea typeface="Arial Unicode MS" panose="020B0604020202020204"/>
              </a:rPr>
              <a:t>„Lehet, hogy romlott légkör vesz körül bennünket, de mégsem kell annak mérgét magunkba szívnunk: élhetünk az égnek tiszta levegőjében. A tisztátalan vágyak és szentségtelen gondolatok minden ajtaját szorosan elzárhatjuk, ha szívünket bensőséges imában emeljük Istenhez. Azok, akik szívüket nyitva tartják Isten áldása és segítsége előtt, sokkal szentebb légkörben élnek, mint amely őket e földön </a:t>
            </a:r>
            <a:r>
              <a:rPr lang="hu-HU" dirty="0" err="1">
                <a:solidFill>
                  <a:schemeClr val="accent6">
                    <a:lumMod val="50000"/>
                  </a:schemeClr>
                </a:solidFill>
                <a:effectLst/>
                <a:latin typeface="Cambria" panose="02040503050406030204" pitchFamily="18" charset="0"/>
                <a:ea typeface="Arial Unicode MS" panose="020B0604020202020204"/>
              </a:rPr>
              <a:t>körülveszi</a:t>
            </a:r>
            <a:r>
              <a:rPr lang="hu-HU" dirty="0">
                <a:solidFill>
                  <a:schemeClr val="accent6">
                    <a:lumMod val="50000"/>
                  </a:schemeClr>
                </a:solidFill>
                <a:effectLst/>
                <a:latin typeface="Cambria" panose="02040503050406030204" pitchFamily="18" charset="0"/>
                <a:ea typeface="Arial Unicode MS" panose="020B0604020202020204"/>
              </a:rPr>
              <a:t>; állandóan közösségük lesz a mennyel.</a:t>
            </a:r>
            <a:r>
              <a:rPr lang="hu-HU" dirty="0">
                <a:solidFill>
                  <a:schemeClr val="accent6">
                    <a:lumMod val="50000"/>
                  </a:schemeClr>
                </a:solidFill>
                <a:effectLst/>
                <a:latin typeface="Cambria" panose="02040503050406030204" pitchFamily="18" charset="0"/>
                <a:ea typeface="Times New Roman" panose="02020603050405020304" pitchFamily="18" charset="0"/>
                <a:cs typeface="Calibri" panose="020F0502020204030204" pitchFamily="34" charset="0"/>
              </a:rPr>
              <a:t>” </a:t>
            </a:r>
            <a:r>
              <a:rPr lang="hu-HU" sz="2000" dirty="0">
                <a:solidFill>
                  <a:schemeClr val="accent6">
                    <a:lumMod val="50000"/>
                  </a:schemeClr>
                </a:solidFill>
                <a:effectLst/>
                <a:latin typeface="Cambria" panose="02040503050406030204" pitchFamily="18" charset="0"/>
                <a:ea typeface="Times New Roman" panose="02020603050405020304" pitchFamily="18" charset="0"/>
                <a:cs typeface="Calibri" panose="020F0502020204030204" pitchFamily="34" charset="0"/>
              </a:rPr>
              <a:t>(Ellen G. White: Jézushoz vezető őt 99. o)</a:t>
            </a:r>
            <a:endParaRPr lang="hu-HU"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8529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B09A96-5555-85E3-E1C7-068542A80485}"/>
              </a:ext>
            </a:extLst>
          </p:cNvPr>
          <p:cNvSpPr txBox="1"/>
          <p:nvPr/>
        </p:nvSpPr>
        <p:spPr>
          <a:xfrm>
            <a:off x="3002907" y="3429000"/>
            <a:ext cx="3999674" cy="553998"/>
          </a:xfrm>
          <a:prstGeom prst="rect">
            <a:avLst/>
          </a:prstGeom>
          <a:noFill/>
        </p:spPr>
        <p:txBody>
          <a:bodyPr wrap="square" rtlCol="0">
            <a:spAutoFit/>
          </a:bodyPr>
          <a:lstStyle/>
          <a:p>
            <a:pPr algn="ctr">
              <a:lnSpc>
                <a:spcPts val="1800"/>
              </a:lnSpc>
            </a:pPr>
            <a:r>
              <a:rPr lang="en-US" sz="1600" dirty="0">
                <a:solidFill>
                  <a:schemeClr val="tx1">
                    <a:lumMod val="50000"/>
                    <a:lumOff val="50000"/>
                  </a:schemeClr>
                </a:solidFill>
              </a:rPr>
              <a:t>2023 </a:t>
            </a:r>
            <a:r>
              <a:rPr lang="hu-HU" sz="1600" dirty="0">
                <a:solidFill>
                  <a:schemeClr val="tx1">
                    <a:lumMod val="50000"/>
                    <a:lumOff val="50000"/>
                  </a:schemeClr>
                </a:solidFill>
              </a:rPr>
              <a:t>NEMZETKÖZI IMANAP</a:t>
            </a:r>
            <a:endParaRPr lang="en-US" sz="1600" dirty="0">
              <a:solidFill>
                <a:schemeClr val="tx1">
                  <a:lumMod val="50000"/>
                  <a:lumOff val="50000"/>
                </a:schemeClr>
              </a:solidFill>
            </a:endParaRPr>
          </a:p>
          <a:p>
            <a:pPr algn="ctr">
              <a:lnSpc>
                <a:spcPts val="1800"/>
              </a:lnSpc>
            </a:pPr>
            <a:r>
              <a:rPr lang="en-US" sz="1600" dirty="0">
                <a:solidFill>
                  <a:schemeClr val="tx1">
                    <a:lumMod val="50000"/>
                    <a:lumOff val="50000"/>
                  </a:schemeClr>
                </a:solidFill>
              </a:rPr>
              <a:t>G</a:t>
            </a:r>
            <a:r>
              <a:rPr lang="hu-HU" sz="1600" dirty="0">
                <a:solidFill>
                  <a:schemeClr val="tx1">
                    <a:lumMod val="50000"/>
                    <a:lumOff val="50000"/>
                  </a:schemeClr>
                </a:solidFill>
              </a:rPr>
              <a:t>K NŐI SZOLGÁLATOK OSZTÁLYA</a:t>
            </a:r>
            <a:endParaRPr lang="en-US" sz="1600" dirty="0">
              <a:solidFill>
                <a:schemeClr val="tx1">
                  <a:lumMod val="50000"/>
                  <a:lumOff val="50000"/>
                </a:schemeClr>
              </a:solidFill>
            </a:endParaRPr>
          </a:p>
        </p:txBody>
      </p:sp>
      <p:pic>
        <p:nvPicPr>
          <p:cNvPr id="5" name="Picture 4" descr="Background pattern&#10;&#10;Description automatically generated with medium confidence">
            <a:extLst>
              <a:ext uri="{FF2B5EF4-FFF2-40B4-BE49-F238E27FC236}">
                <a16:creationId xmlns:a16="http://schemas.microsoft.com/office/drawing/2014/main" id="{C8F60622-9C8D-B22D-8115-CFE12F1D3980}"/>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64000"/>
                    </a14:imgEffect>
                  </a14:imgLayer>
                </a14:imgProps>
              </a:ext>
            </a:extLst>
          </a:blip>
          <a:stretch>
            <a:fillRect/>
          </a:stretch>
        </p:blipFill>
        <p:spPr>
          <a:xfrm>
            <a:off x="4500558" y="2712002"/>
            <a:ext cx="1004371" cy="716998"/>
          </a:xfrm>
          <a:prstGeom prst="rect">
            <a:avLst/>
          </a:prstGeom>
        </p:spPr>
      </p:pic>
    </p:spTree>
    <p:extLst>
      <p:ext uri="{BB962C8B-B14F-4D97-AF65-F5344CB8AC3E}">
        <p14:creationId xmlns:p14="http://schemas.microsoft.com/office/powerpoint/2010/main" val="89947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ECE72-62C0-4E1B-3771-9FE07FE7C7A1}"/>
              </a:ext>
            </a:extLst>
          </p:cNvPr>
          <p:cNvSpPr>
            <a:spLocks noGrp="1"/>
          </p:cNvSpPr>
          <p:nvPr>
            <p:ph idx="1"/>
          </p:nvPr>
        </p:nvSpPr>
        <p:spPr>
          <a:xfrm>
            <a:off x="828261" y="646044"/>
            <a:ext cx="9232557" cy="4462670"/>
          </a:xfrm>
        </p:spPr>
        <p:txBody>
          <a:bodyPr anchor="ctr">
            <a:normAutofit/>
          </a:bodyPr>
          <a:lstStyle/>
          <a:p>
            <a:pPr marL="0" indent="0">
              <a:buNone/>
            </a:pPr>
            <a:r>
              <a:rPr lang="hu-HU" sz="3200" b="1" dirty="0">
                <a:solidFill>
                  <a:schemeClr val="accent6">
                    <a:lumMod val="50000"/>
                  </a:schemeClr>
                </a:solidFill>
                <a:effectLst/>
                <a:latin typeface="Cambria" panose="02040503050406030204" pitchFamily="18" charset="0"/>
                <a:ea typeface="Calibri" panose="020F0502020204030204" pitchFamily="34" charset="0"/>
                <a:cs typeface="Times New Roman" panose="02020603050405020304" pitchFamily="18" charset="0"/>
              </a:rPr>
              <a:t>„</a:t>
            </a:r>
            <a:r>
              <a:rPr lang="hu-HU" sz="3200" b="1"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Kérlek azért titeket atyámfiai az Istennek irgalmasságára, hogy szánjátok oda a ti testeiteket él</a:t>
            </a:r>
            <a:r>
              <a:rPr lang="hu-HU" sz="3200" b="1" dirty="0">
                <a:solidFill>
                  <a:schemeClr val="accent6">
                    <a:lumMod val="50000"/>
                  </a:schemeClr>
                </a:solidFill>
                <a:effectLst/>
                <a:latin typeface="Cambria" panose="02040503050406030204" pitchFamily="18" charset="0"/>
                <a:ea typeface="Calibri" panose="020F0502020204030204" pitchFamily="34" charset="0"/>
                <a:cs typeface="Cambria" panose="02040503050406030204" pitchFamily="18" charset="0"/>
              </a:rPr>
              <a:t>ő</a:t>
            </a:r>
            <a:r>
              <a:rPr lang="hu-HU" sz="3200" b="1"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 szent és Istennek kedves áldozatul, mint a ti okos tiszteleteteket. És ne szabjátok magatokat e világhoz, hanem változzatok el a ti elméteknek megújulása által, hogy megvizsgáljátok, mi az Istennek jó, kedves és tökéletes akarata.</a:t>
            </a:r>
            <a:r>
              <a:rPr lang="hu-HU" sz="3200" b="1" dirty="0">
                <a:solidFill>
                  <a:schemeClr val="accent6">
                    <a:lumMod val="50000"/>
                  </a:schemeClr>
                </a:solidFill>
                <a:effectLst/>
                <a:latin typeface="Cambria" panose="02040503050406030204" pitchFamily="18" charset="0"/>
                <a:ea typeface="Calibri" panose="020F0502020204030204" pitchFamily="34" charset="0"/>
                <a:cs typeface="Times New Roman" panose="02020603050405020304" pitchFamily="18" charset="0"/>
              </a:rPr>
              <a:t>”</a:t>
            </a:r>
            <a:endParaRPr lang="hu-HU" sz="3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hu-HU" sz="2400" dirty="0">
                <a:ln>
                  <a:noFill/>
                </a:ln>
                <a:solidFill>
                  <a:schemeClr val="accent6">
                    <a:lumMod val="50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(Róma 12:1-2, KG)</a:t>
            </a:r>
            <a:endParaRPr lang="en-US" sz="3600" dirty="0">
              <a:ln>
                <a:noFill/>
              </a:ln>
              <a:solidFill>
                <a:schemeClr val="accent6">
                  <a:lumMod val="50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0574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0FEA-4991-9976-09D8-F69C077F177B}"/>
              </a:ext>
            </a:extLst>
          </p:cNvPr>
          <p:cNvSpPr>
            <a:spLocks noGrp="1"/>
          </p:cNvSpPr>
          <p:nvPr>
            <p:ph type="title"/>
          </p:nvPr>
        </p:nvSpPr>
        <p:spPr/>
        <p:txBody>
          <a:bodyPr>
            <a:normAutofit/>
          </a:bodyPr>
          <a:lstStyle/>
          <a:p>
            <a:r>
              <a:rPr lang="hu-HU" sz="4800" dirty="0">
                <a:solidFill>
                  <a:srgbClr val="3E5733"/>
                </a:solidFill>
                <a:latin typeface="Cambria" panose="02040503050406030204" pitchFamily="18" charset="0"/>
                <a:ea typeface="Cambria" panose="02040503050406030204" pitchFamily="18" charset="0"/>
              </a:rPr>
              <a:t>Imaidő</a:t>
            </a:r>
            <a:endParaRPr lang="en-US" sz="4800" dirty="0">
              <a:solidFill>
                <a:srgbClr val="3E5733"/>
              </a:solidFill>
              <a:latin typeface="Cambria" panose="02040503050406030204" pitchFamily="18" charset="0"/>
              <a:ea typeface="Cambria" panose="02040503050406030204" pitchFamily="18" charset="0"/>
            </a:endParaRPr>
          </a:p>
        </p:txBody>
      </p:sp>
      <p:sp>
        <p:nvSpPr>
          <p:cNvPr id="4" name="Content Placeholder 2">
            <a:extLst>
              <a:ext uri="{FF2B5EF4-FFF2-40B4-BE49-F238E27FC236}">
                <a16:creationId xmlns:a16="http://schemas.microsoft.com/office/drawing/2014/main" id="{EF3141E8-E17D-C25F-B2EF-BE8198B452D2}"/>
              </a:ext>
            </a:extLst>
          </p:cNvPr>
          <p:cNvSpPr>
            <a:spLocks noGrp="1"/>
          </p:cNvSpPr>
          <p:nvPr>
            <p:ph idx="1"/>
          </p:nvPr>
        </p:nvSpPr>
        <p:spPr>
          <a:xfrm>
            <a:off x="838200" y="1825625"/>
            <a:ext cx="9146059" cy="4351338"/>
          </a:xfrm>
          <a:noFill/>
        </p:spPr>
        <p:txBody>
          <a:bodyPr anchor="ctr">
            <a:normAutofit/>
          </a:bodyPr>
          <a:lstStyle/>
          <a:p>
            <a:pPr algn="just">
              <a:lnSpc>
                <a:spcPct val="107000"/>
              </a:lnSpc>
              <a:spcAft>
                <a:spcPts val="800"/>
              </a:spcAft>
            </a:pPr>
            <a:r>
              <a:rPr lang="hu-HU" dirty="0">
                <a:solidFill>
                  <a:schemeClr val="accent6">
                    <a:lumMod val="50000"/>
                  </a:schemeClr>
                </a:solidFill>
                <a:effectLst/>
                <a:latin typeface="Cambria" panose="02040503050406030204" pitchFamily="18" charset="0"/>
                <a:ea typeface="Calibri" panose="020F0502020204030204" pitchFamily="34" charset="0"/>
                <a:cs typeface="Times New Roman" panose="02020603050405020304" pitchFamily="18" charset="0"/>
              </a:rPr>
              <a:t>„Nem létezik olyan időpont vagy helyszín, ami alkalmatlan lenne az Istenhez intézett könyörgésre”</a:t>
            </a:r>
            <a:br>
              <a:rPr lang="hu-HU" dirty="0">
                <a:solidFill>
                  <a:schemeClr val="accent6">
                    <a:lumMod val="50000"/>
                  </a:schemeClr>
                </a:solidFill>
                <a:effectLst/>
                <a:latin typeface="Cambria" panose="02040503050406030204" pitchFamily="18" charset="0"/>
                <a:ea typeface="Calibri" panose="020F0502020204030204" pitchFamily="34" charset="0"/>
                <a:cs typeface="Times New Roman" panose="02020603050405020304" pitchFamily="18" charset="0"/>
              </a:rPr>
            </a:br>
            <a:r>
              <a:rPr lang="hu-HU" sz="2000" dirty="0">
                <a:solidFill>
                  <a:schemeClr val="accent6">
                    <a:lumMod val="50000"/>
                  </a:schemeClr>
                </a:solidFill>
                <a:effectLst/>
                <a:latin typeface="Cambria" panose="02040503050406030204" pitchFamily="18" charset="0"/>
                <a:ea typeface="Calibri" panose="020F0502020204030204" pitchFamily="34" charset="0"/>
                <a:cs typeface="Times New Roman" panose="02020603050405020304" pitchFamily="18" charset="0"/>
              </a:rPr>
              <a:t>(Ellen White: Imádság, 223.o)</a:t>
            </a:r>
            <a:endParaRPr lang="hu-HU"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9499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F3141E8-E17D-C25F-B2EF-BE8198B452D2}"/>
              </a:ext>
            </a:extLst>
          </p:cNvPr>
          <p:cNvSpPr>
            <a:spLocks noGrp="1"/>
          </p:cNvSpPr>
          <p:nvPr>
            <p:ph idx="1"/>
          </p:nvPr>
        </p:nvSpPr>
        <p:spPr>
          <a:xfrm>
            <a:off x="838200" y="1825625"/>
            <a:ext cx="9146059" cy="4351338"/>
          </a:xfrm>
          <a:noFill/>
        </p:spPr>
        <p:txBody>
          <a:bodyPr anchor="ctr">
            <a:normAutofit/>
          </a:bodyPr>
          <a:lstStyle/>
          <a:p>
            <a:pPr algn="just">
              <a:lnSpc>
                <a:spcPct val="107000"/>
              </a:lnSpc>
              <a:spcAft>
                <a:spcPts val="800"/>
              </a:spcAft>
            </a:pPr>
            <a:r>
              <a:rPr lang="hu-HU" dirty="0">
                <a:solidFill>
                  <a:schemeClr val="accent6">
                    <a:lumMod val="50000"/>
                  </a:schemeClr>
                </a:solidFill>
                <a:effectLst/>
                <a:latin typeface="Cambria" panose="02040503050406030204" pitchFamily="18" charset="0"/>
                <a:ea typeface="Calibri" panose="020F0502020204030204" pitchFamily="34" charset="0"/>
                <a:cs typeface="Times New Roman" panose="02020603050405020304" pitchFamily="18" charset="0"/>
              </a:rPr>
              <a:t>„</a:t>
            </a:r>
            <a:r>
              <a:rPr lang="hu-HU"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Járuljunk azért bizodalommal a kegyelem királyi székéhez, hogy irgalmasságot nyerjünk és kegyelmet találjunk, alkalmas időben való segítségül.” </a:t>
            </a:r>
            <a:r>
              <a:rPr lang="hu-HU" sz="2000"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(Zsidók 4:16, KG).</a:t>
            </a:r>
            <a:endParaRPr lang="hu-HU"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B33824A6-21CA-4CF5-AD06-81C16FBD2D84}"/>
              </a:ext>
            </a:extLst>
          </p:cNvPr>
          <p:cNvSpPr txBox="1">
            <a:spLocks/>
          </p:cNvSpPr>
          <p:nvPr/>
        </p:nvSpPr>
        <p:spPr>
          <a:xfrm>
            <a:off x="9906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4800" dirty="0">
                <a:solidFill>
                  <a:srgbClr val="3E5733"/>
                </a:solidFill>
                <a:latin typeface="Cambria" panose="02040503050406030204" pitchFamily="18" charset="0"/>
                <a:ea typeface="Cambria" panose="02040503050406030204" pitchFamily="18" charset="0"/>
              </a:rPr>
              <a:t>Imaidő</a:t>
            </a:r>
            <a:endParaRPr lang="en-US" sz="4800" dirty="0">
              <a:solidFill>
                <a:srgbClr val="3E573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1033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EF4A18C-0513-9DA4-803F-E9F515535C26}"/>
              </a:ext>
            </a:extLst>
          </p:cNvPr>
          <p:cNvSpPr>
            <a:spLocks noGrp="1"/>
          </p:cNvSpPr>
          <p:nvPr>
            <p:ph idx="1"/>
          </p:nvPr>
        </p:nvSpPr>
        <p:spPr>
          <a:xfrm>
            <a:off x="520148" y="1825625"/>
            <a:ext cx="9568069" cy="4351338"/>
          </a:xfrm>
        </p:spPr>
        <p:txBody>
          <a:bodyPr anchor="t">
            <a:normAutofit/>
          </a:bodyPr>
          <a:lstStyle/>
          <a:p>
            <a:pPr marL="457200" lvl="1" indent="0">
              <a:buNone/>
            </a:pPr>
            <a:endParaRPr lang="en-US" sz="2800" dirty="0">
              <a:ln>
                <a:noFill/>
              </a:ln>
              <a:solidFill>
                <a:schemeClr val="accent6">
                  <a:lumMod val="50000"/>
                </a:schemeClr>
              </a:solidFill>
              <a:effectLst/>
              <a:latin typeface="Avenir Next" panose="020B0503020202020204" pitchFamily="34" charset="0"/>
              <a:ea typeface="Arial Unicode MS" panose="020B0604020202020204" pitchFamily="34" charset="-128"/>
              <a:cs typeface="Arial Unicode MS" panose="020B0604020202020204" pitchFamily="34" charset="-128"/>
            </a:endParaRPr>
          </a:p>
          <a:p>
            <a:pPr algn="just">
              <a:lnSpc>
                <a:spcPct val="107000"/>
              </a:lnSpc>
              <a:spcAft>
                <a:spcPts val="800"/>
              </a:spcAft>
            </a:pPr>
            <a:r>
              <a:rPr lang="hu-HU" dirty="0">
                <a:solidFill>
                  <a:schemeClr val="accent6">
                    <a:lumMod val="50000"/>
                  </a:schemeClr>
                </a:solidFill>
                <a:effectLst/>
                <a:latin typeface="Cambria" panose="02040503050406030204" pitchFamily="18" charset="0"/>
                <a:ea typeface="Calibri" panose="020F0502020204030204" pitchFamily="34" charset="0"/>
                <a:cs typeface="Times New Roman" panose="02020603050405020304" pitchFamily="18" charset="0"/>
              </a:rPr>
              <a:t>„M</a:t>
            </a:r>
            <a:r>
              <a:rPr lang="hu-HU"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i pedig az Úrnak dicsőségét mindnyájan fedetlen arccal </a:t>
            </a:r>
            <a:r>
              <a:rPr lang="hu-HU" dirty="0" err="1">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szemlélvén</a:t>
            </a:r>
            <a:r>
              <a:rPr lang="hu-HU"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 ugyanazon ábrázatra elváltozunk, dicsőségről dicsőségre, úgy mint az Úrnak Lelkétől.” </a:t>
            </a:r>
            <a:r>
              <a:rPr lang="hu-HU" sz="2000"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(2Kor 3:18, KG)</a:t>
            </a:r>
            <a:endParaRPr lang="hu-HU"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itle 1">
            <a:extLst>
              <a:ext uri="{FF2B5EF4-FFF2-40B4-BE49-F238E27FC236}">
                <a16:creationId xmlns:a16="http://schemas.microsoft.com/office/drawing/2014/main" id="{CE481A66-7EF4-8BF6-FB2F-E0A710F762B7}"/>
              </a:ext>
            </a:extLst>
          </p:cNvPr>
          <p:cNvSpPr>
            <a:spLocks noGrp="1"/>
          </p:cNvSpPr>
          <p:nvPr>
            <p:ph type="title"/>
          </p:nvPr>
        </p:nvSpPr>
        <p:spPr>
          <a:xfrm>
            <a:off x="0" y="0"/>
            <a:ext cx="10465904" cy="1868557"/>
          </a:xfrm>
          <a:solidFill>
            <a:schemeClr val="bg1">
              <a:alpha val="48250"/>
            </a:schemeClr>
          </a:solidFill>
        </p:spPr>
        <p:txBody>
          <a:bodyPr/>
          <a:lstStyle/>
          <a:p>
            <a:r>
              <a:rPr lang="en-US" dirty="0">
                <a:solidFill>
                  <a:schemeClr val="accent6">
                    <a:lumMod val="50000"/>
                  </a:schemeClr>
                </a:solidFill>
                <a:latin typeface="Cambria" panose="02040503050406030204" pitchFamily="18" charset="0"/>
                <a:ea typeface="Cambria" panose="02040503050406030204" pitchFamily="18" charset="0"/>
              </a:rPr>
              <a:t> 	</a:t>
            </a:r>
            <a:r>
              <a:rPr lang="hu-HU" sz="4800" dirty="0">
                <a:solidFill>
                  <a:schemeClr val="accent6">
                    <a:lumMod val="50000"/>
                  </a:schemeClr>
                </a:solidFill>
                <a:latin typeface="Cambria" panose="02040503050406030204" pitchFamily="18" charset="0"/>
                <a:ea typeface="Cambria" panose="02040503050406030204" pitchFamily="18" charset="0"/>
              </a:rPr>
              <a:t>Az ima ereje</a:t>
            </a:r>
            <a:endParaRPr lang="en-US" dirty="0">
              <a:solidFill>
                <a:schemeClr val="accent6">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47165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62B-1BAC-B905-0AEF-0B8065C11347}"/>
              </a:ext>
            </a:extLst>
          </p:cNvPr>
          <p:cNvSpPr>
            <a:spLocks noGrp="1"/>
          </p:cNvSpPr>
          <p:nvPr>
            <p:ph type="title"/>
          </p:nvPr>
        </p:nvSpPr>
        <p:spPr/>
        <p:txBody>
          <a:bodyPr>
            <a:normAutofit/>
          </a:bodyPr>
          <a:lstStyle/>
          <a:p>
            <a:r>
              <a:rPr lang="hu-HU" sz="4800" dirty="0">
                <a:solidFill>
                  <a:srgbClr val="3E5733"/>
                </a:solidFill>
                <a:latin typeface="Cambria" panose="02040503050406030204" pitchFamily="18" charset="0"/>
                <a:ea typeface="Cambria" panose="02040503050406030204" pitchFamily="18" charset="0"/>
              </a:rPr>
              <a:t>Az ima átformál</a:t>
            </a:r>
            <a:endParaRPr lang="en-US" sz="4800" dirty="0">
              <a:solidFill>
                <a:srgbClr val="3E5733"/>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D4BD8741-9E6B-E58D-99CF-B9E349371748}"/>
              </a:ext>
            </a:extLst>
          </p:cNvPr>
          <p:cNvSpPr>
            <a:spLocks noGrp="1"/>
          </p:cNvSpPr>
          <p:nvPr>
            <p:ph idx="1"/>
          </p:nvPr>
        </p:nvSpPr>
        <p:spPr>
          <a:xfrm>
            <a:off x="838200" y="1825625"/>
            <a:ext cx="9170773" cy="4351338"/>
          </a:xfrm>
        </p:spPr>
        <p:txBody>
          <a:bodyPr anchor="ctr">
            <a:normAutofit/>
          </a:bodyPr>
          <a:lstStyle/>
          <a:p>
            <a:pPr marL="228600" algn="just">
              <a:lnSpc>
                <a:spcPct val="107000"/>
              </a:lnSpc>
              <a:spcAft>
                <a:spcPts val="800"/>
              </a:spcAft>
            </a:pPr>
            <a:r>
              <a:rPr lang="hu-HU" dirty="0">
                <a:solidFill>
                  <a:schemeClr val="accent6">
                    <a:lumMod val="50000"/>
                  </a:schemeClr>
                </a:solidFill>
                <a:effectLst/>
                <a:latin typeface="Cambria" panose="02040503050406030204" pitchFamily="18" charset="0"/>
                <a:ea typeface="Calibri" panose="020F0502020204030204" pitchFamily="34" charset="0"/>
                <a:cs typeface="Times New Roman" panose="02020603050405020304" pitchFamily="18" charset="0"/>
              </a:rPr>
              <a:t>„</a:t>
            </a:r>
            <a:r>
              <a:rPr lang="hu-HU"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Ha megvalljuk bűneinket, hű és igaz, hogy </a:t>
            </a:r>
            <a:r>
              <a:rPr lang="hu-HU" dirty="0" err="1">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megbocsássa</a:t>
            </a:r>
            <a:r>
              <a:rPr lang="hu-HU"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 bűneinket és megtisztítson minket minden hamisságtól.” </a:t>
            </a:r>
            <a:r>
              <a:rPr lang="hu-HU" sz="2000"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(1Jn 1:9, KG)</a:t>
            </a:r>
            <a:endParaRPr lang="hu-HU"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830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62B-1BAC-B905-0AEF-0B8065C11347}"/>
              </a:ext>
            </a:extLst>
          </p:cNvPr>
          <p:cNvSpPr>
            <a:spLocks noGrp="1"/>
          </p:cNvSpPr>
          <p:nvPr>
            <p:ph type="title"/>
          </p:nvPr>
        </p:nvSpPr>
        <p:spPr/>
        <p:txBody>
          <a:bodyPr>
            <a:normAutofit/>
          </a:bodyPr>
          <a:lstStyle/>
          <a:p>
            <a:r>
              <a:rPr lang="hu-HU" sz="4800" dirty="0">
                <a:solidFill>
                  <a:srgbClr val="3E5733"/>
                </a:solidFill>
                <a:latin typeface="Cambria" panose="02040503050406030204" pitchFamily="18" charset="0"/>
                <a:ea typeface="Cambria" panose="02040503050406030204" pitchFamily="18" charset="0"/>
              </a:rPr>
              <a:t>Az ima átformál</a:t>
            </a:r>
            <a:endParaRPr lang="en-US" sz="4800" dirty="0">
              <a:solidFill>
                <a:srgbClr val="3E5733"/>
              </a:solidFill>
              <a:latin typeface="Avenir Next Condensed" panose="020B0506020202020204" pitchFamily="34" charset="0"/>
            </a:endParaRPr>
          </a:p>
        </p:txBody>
      </p:sp>
      <p:sp>
        <p:nvSpPr>
          <p:cNvPr id="3" name="Content Placeholder 2">
            <a:extLst>
              <a:ext uri="{FF2B5EF4-FFF2-40B4-BE49-F238E27FC236}">
                <a16:creationId xmlns:a16="http://schemas.microsoft.com/office/drawing/2014/main" id="{D4BD8741-9E6B-E58D-99CF-B9E349371748}"/>
              </a:ext>
            </a:extLst>
          </p:cNvPr>
          <p:cNvSpPr>
            <a:spLocks noGrp="1"/>
          </p:cNvSpPr>
          <p:nvPr>
            <p:ph idx="1"/>
          </p:nvPr>
        </p:nvSpPr>
        <p:spPr>
          <a:xfrm>
            <a:off x="609600" y="2586798"/>
            <a:ext cx="9294341" cy="3906077"/>
          </a:xfrm>
        </p:spPr>
        <p:txBody>
          <a:bodyPr anchor="ctr">
            <a:normAutofit/>
          </a:bodyPr>
          <a:lstStyle/>
          <a:p>
            <a:pPr marL="228600" algn="just">
              <a:lnSpc>
                <a:spcPct val="107000"/>
              </a:lnSpc>
              <a:spcAft>
                <a:spcPts val="800"/>
              </a:spcAft>
            </a:pPr>
            <a:r>
              <a:rPr lang="hu-HU" dirty="0">
                <a:solidFill>
                  <a:schemeClr val="accent6">
                    <a:lumMod val="50000"/>
                  </a:schemeClr>
                </a:solidFill>
                <a:effectLst/>
                <a:latin typeface="Cambria" panose="02040503050406030204" pitchFamily="18" charset="0"/>
                <a:ea typeface="Calibri" panose="020F0502020204030204" pitchFamily="34" charset="0"/>
                <a:cs typeface="Times New Roman" panose="02020603050405020304" pitchFamily="18" charset="0"/>
              </a:rPr>
              <a:t>„</a:t>
            </a:r>
            <a:r>
              <a:rPr lang="hu-HU" dirty="0" err="1">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Annakokáért</a:t>
            </a:r>
            <a:r>
              <a:rPr lang="hu-HU"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 az az indulat legyen bennetek, mely volt a Krisztus Jézusban is, A ki, mikor Istennek formájában </a:t>
            </a:r>
            <a:r>
              <a:rPr lang="hu-HU" dirty="0" err="1">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vala</a:t>
            </a:r>
            <a:r>
              <a:rPr lang="hu-HU"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 nem tekintette zsákmánynak azt, hogy ő az Istennel egyenlő, Hanem önmagát </a:t>
            </a:r>
            <a:r>
              <a:rPr lang="hu-HU" dirty="0" err="1">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megüresíté</a:t>
            </a:r>
            <a:r>
              <a:rPr lang="hu-HU"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 szolgai formát </a:t>
            </a:r>
            <a:r>
              <a:rPr lang="hu-HU" dirty="0" err="1">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vévén</a:t>
            </a:r>
            <a:r>
              <a:rPr lang="hu-HU"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 föl, emberekhez hasonlóvá lévén; És mikor olyan állapotban találtatott mint ember, megalázta magát, engedelmes lévén halálig, még pedig a keresztfának haláláig.” </a:t>
            </a:r>
            <a:r>
              <a:rPr lang="hu-HU" sz="2000"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a:t>
            </a:r>
            <a:r>
              <a:rPr lang="hu-HU" sz="2000" dirty="0" err="1">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Fil</a:t>
            </a:r>
            <a:r>
              <a:rPr lang="hu-HU" sz="2000"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 2:5-8)</a:t>
            </a:r>
            <a:endParaRPr lang="hu-HU"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298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62B-1BAC-B905-0AEF-0B8065C11347}"/>
              </a:ext>
            </a:extLst>
          </p:cNvPr>
          <p:cNvSpPr>
            <a:spLocks noGrp="1"/>
          </p:cNvSpPr>
          <p:nvPr>
            <p:ph type="title"/>
          </p:nvPr>
        </p:nvSpPr>
        <p:spPr/>
        <p:txBody>
          <a:bodyPr>
            <a:normAutofit/>
          </a:bodyPr>
          <a:lstStyle/>
          <a:p>
            <a:r>
              <a:rPr lang="hu-HU" sz="4800" dirty="0">
                <a:solidFill>
                  <a:srgbClr val="3E5733"/>
                </a:solidFill>
                <a:latin typeface="Cambria" panose="02040503050406030204" pitchFamily="18" charset="0"/>
                <a:ea typeface="Cambria" panose="02040503050406030204" pitchFamily="18" charset="0"/>
              </a:rPr>
              <a:t>Az ima átformál</a:t>
            </a:r>
            <a:endParaRPr lang="en-US" sz="4800" dirty="0">
              <a:solidFill>
                <a:srgbClr val="3E5733"/>
              </a:solidFill>
              <a:latin typeface="Avenir Next Condensed" panose="020B0506020202020204" pitchFamily="34" charset="0"/>
            </a:endParaRPr>
          </a:p>
        </p:txBody>
      </p:sp>
      <p:sp>
        <p:nvSpPr>
          <p:cNvPr id="3" name="Content Placeholder 2">
            <a:extLst>
              <a:ext uri="{FF2B5EF4-FFF2-40B4-BE49-F238E27FC236}">
                <a16:creationId xmlns:a16="http://schemas.microsoft.com/office/drawing/2014/main" id="{D4BD8741-9E6B-E58D-99CF-B9E349371748}"/>
              </a:ext>
            </a:extLst>
          </p:cNvPr>
          <p:cNvSpPr>
            <a:spLocks noGrp="1"/>
          </p:cNvSpPr>
          <p:nvPr>
            <p:ph idx="1"/>
          </p:nvPr>
        </p:nvSpPr>
        <p:spPr>
          <a:xfrm>
            <a:off x="649356" y="2226365"/>
            <a:ext cx="9294341" cy="3511136"/>
          </a:xfrm>
        </p:spPr>
        <p:txBody>
          <a:bodyPr anchor="ctr">
            <a:normAutofit/>
          </a:bodyPr>
          <a:lstStyle/>
          <a:p>
            <a:pPr indent="0">
              <a:lnSpc>
                <a:spcPct val="100000"/>
              </a:lnSpc>
              <a:spcBef>
                <a:spcPts val="0"/>
              </a:spcBef>
              <a:buNone/>
            </a:pPr>
            <a:r>
              <a:rPr lang="hu-HU" dirty="0">
                <a:solidFill>
                  <a:schemeClr val="accent6">
                    <a:lumMod val="50000"/>
                  </a:schemeClr>
                </a:solidFill>
                <a:effectLst/>
                <a:latin typeface="Cambria" panose="02040503050406030204" pitchFamily="18" charset="0"/>
                <a:ea typeface="Cambria" panose="02040503050406030204" pitchFamily="18" charset="0"/>
                <a:cs typeface="Noto Serif" panose="02020600060500020200" pitchFamily="18" charset="0"/>
              </a:rPr>
              <a:t>„És ez az a bizodalom, a </a:t>
            </a:r>
            <a:r>
              <a:rPr lang="hu-HU" dirty="0" err="1">
                <a:solidFill>
                  <a:schemeClr val="accent6">
                    <a:lumMod val="50000"/>
                  </a:schemeClr>
                </a:solidFill>
                <a:effectLst/>
                <a:latin typeface="Cambria" panose="02040503050406030204" pitchFamily="18" charset="0"/>
                <a:ea typeface="Cambria" panose="02040503050406030204" pitchFamily="18" charset="0"/>
                <a:cs typeface="Noto Serif" panose="02020600060500020200" pitchFamily="18" charset="0"/>
              </a:rPr>
              <a:t>melylyel</a:t>
            </a:r>
            <a:r>
              <a:rPr lang="hu-HU" dirty="0">
                <a:solidFill>
                  <a:schemeClr val="accent6">
                    <a:lumMod val="50000"/>
                  </a:schemeClr>
                </a:solidFill>
                <a:effectLst/>
                <a:latin typeface="Cambria" panose="02040503050406030204" pitchFamily="18" charset="0"/>
                <a:ea typeface="Cambria" panose="02040503050406030204" pitchFamily="18" charset="0"/>
                <a:cs typeface="Noto Serif" panose="02020600060500020200" pitchFamily="18" charset="0"/>
              </a:rPr>
              <a:t> ő hozzá vagyunk, hogy ha kérünk valamit az ő akarata szerint, meghallgat minket” </a:t>
            </a:r>
            <a:r>
              <a:rPr lang="hu-HU" sz="2000" dirty="0">
                <a:solidFill>
                  <a:schemeClr val="accent6">
                    <a:lumMod val="50000"/>
                  </a:schemeClr>
                </a:solidFill>
                <a:effectLst/>
                <a:latin typeface="Cambria" panose="02040503050406030204" pitchFamily="18" charset="0"/>
                <a:ea typeface="Cambria" panose="02040503050406030204" pitchFamily="18" charset="0"/>
                <a:cs typeface="Noto Serif" panose="02020600060500020200" pitchFamily="18" charset="0"/>
              </a:rPr>
              <a:t>(1Jn 5:14, KG)</a:t>
            </a:r>
            <a:endParaRPr lang="hu-HU" sz="2000" dirty="0">
              <a:solidFill>
                <a:schemeClr val="accent6">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p>
            <a:pPr marR="0" indent="0">
              <a:lnSpc>
                <a:spcPct val="100000"/>
              </a:lnSpc>
              <a:spcBef>
                <a:spcPts val="0"/>
              </a:spcBef>
              <a:spcAft>
                <a:spcPts val="0"/>
              </a:spcAft>
              <a:buNone/>
            </a:pPr>
            <a:endParaRPr lang="en-US" dirty="0">
              <a:ln>
                <a:noFill/>
              </a:ln>
              <a:solidFill>
                <a:schemeClr val="accent6">
                  <a:lumMod val="50000"/>
                </a:schemeClr>
              </a:solidFill>
              <a:effectLst/>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520617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62B-1BAC-B905-0AEF-0B8065C11347}"/>
              </a:ext>
            </a:extLst>
          </p:cNvPr>
          <p:cNvSpPr>
            <a:spLocks noGrp="1"/>
          </p:cNvSpPr>
          <p:nvPr>
            <p:ph type="title"/>
          </p:nvPr>
        </p:nvSpPr>
        <p:spPr/>
        <p:txBody>
          <a:bodyPr>
            <a:normAutofit/>
          </a:bodyPr>
          <a:lstStyle/>
          <a:p>
            <a:r>
              <a:rPr lang="hu-HU" sz="4800" dirty="0">
                <a:solidFill>
                  <a:srgbClr val="3E5733"/>
                </a:solidFill>
                <a:latin typeface="Cambria" panose="02040503050406030204" pitchFamily="18" charset="0"/>
                <a:ea typeface="Cambria" panose="02040503050406030204" pitchFamily="18" charset="0"/>
              </a:rPr>
              <a:t>Az ima átformál</a:t>
            </a:r>
            <a:endParaRPr lang="en-US" sz="4800" dirty="0">
              <a:solidFill>
                <a:srgbClr val="3E5733"/>
              </a:solidFill>
              <a:latin typeface="Avenir Next Condensed" panose="020B0506020202020204" pitchFamily="34" charset="0"/>
            </a:endParaRPr>
          </a:p>
        </p:txBody>
      </p:sp>
      <p:sp>
        <p:nvSpPr>
          <p:cNvPr id="3" name="Content Placeholder 2">
            <a:extLst>
              <a:ext uri="{FF2B5EF4-FFF2-40B4-BE49-F238E27FC236}">
                <a16:creationId xmlns:a16="http://schemas.microsoft.com/office/drawing/2014/main" id="{D4BD8741-9E6B-E58D-99CF-B9E349371748}"/>
              </a:ext>
            </a:extLst>
          </p:cNvPr>
          <p:cNvSpPr>
            <a:spLocks noGrp="1"/>
          </p:cNvSpPr>
          <p:nvPr>
            <p:ph idx="1"/>
          </p:nvPr>
        </p:nvSpPr>
        <p:spPr>
          <a:xfrm>
            <a:off x="758687" y="2246243"/>
            <a:ext cx="9294341" cy="3511136"/>
          </a:xfrm>
        </p:spPr>
        <p:txBody>
          <a:bodyPr anchor="ctr">
            <a:normAutofit/>
          </a:bodyPr>
          <a:lstStyle/>
          <a:p>
            <a:pPr marL="20955" marR="0" indent="0">
              <a:lnSpc>
                <a:spcPct val="100000"/>
              </a:lnSpc>
              <a:spcBef>
                <a:spcPts val="0"/>
              </a:spcBef>
              <a:spcAft>
                <a:spcPts val="0"/>
              </a:spcAft>
              <a:buNone/>
            </a:pPr>
            <a:r>
              <a:rPr lang="hu-HU"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Nem arról van szó, hogy én mire vagyok képes, hanem hogy mire képes Isten bennem és általam mások áldására. </a:t>
            </a:r>
            <a:br>
              <a:rPr lang="hu-HU"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br>
            <a:r>
              <a:rPr lang="hu-HU" sz="2000" dirty="0">
                <a:solidFill>
                  <a:schemeClr val="accent6">
                    <a:lumMod val="50000"/>
                  </a:schemeClr>
                </a:solidFill>
                <a:effectLst/>
                <a:latin typeface="Cambria" panose="02040503050406030204" pitchFamily="18" charset="0"/>
                <a:ea typeface="Calibri" panose="020F0502020204030204" pitchFamily="34" charset="0"/>
                <a:cs typeface="Noto Serif" panose="02020600060500020200" pitchFamily="18" charset="0"/>
              </a:rPr>
              <a:t>(ApCsel 8.)</a:t>
            </a:r>
            <a:endParaRPr lang="en-US" dirty="0">
              <a:ln>
                <a:noFill/>
              </a:ln>
              <a:solidFill>
                <a:schemeClr val="accent6">
                  <a:lumMod val="50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35521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702</Words>
  <Application>Microsoft Office PowerPoint</Application>
  <PresentationFormat>Szélesvásznú</PresentationFormat>
  <Paragraphs>39</Paragraphs>
  <Slides>17</Slides>
  <Notes>0</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17</vt:i4>
      </vt:variant>
    </vt:vector>
  </HeadingPairs>
  <TitlesOfParts>
    <vt:vector size="27" baseType="lpstr">
      <vt:lpstr>Arial</vt:lpstr>
      <vt:lpstr>Avenir Next</vt:lpstr>
      <vt:lpstr>Avenir Next Condensed</vt:lpstr>
      <vt:lpstr>Avenir Next Regular</vt:lpstr>
      <vt:lpstr>Calibri</vt:lpstr>
      <vt:lpstr>Calibri Light</vt:lpstr>
      <vt:lpstr>Cambria</vt:lpstr>
      <vt:lpstr>Modern Love</vt:lpstr>
      <vt:lpstr>Times New Roman</vt:lpstr>
      <vt:lpstr>Office Theme</vt:lpstr>
      <vt:lpstr>ÁLTAL  ÁTALAKULVA</vt:lpstr>
      <vt:lpstr>PowerPoint-bemutató</vt:lpstr>
      <vt:lpstr>Imaidő</vt:lpstr>
      <vt:lpstr>PowerPoint-bemutató</vt:lpstr>
      <vt:lpstr>  Az ima ereje</vt:lpstr>
      <vt:lpstr>Az ima átformál</vt:lpstr>
      <vt:lpstr>Az ima átformál</vt:lpstr>
      <vt:lpstr>Az ima átformál</vt:lpstr>
      <vt:lpstr>Az ima átformál</vt:lpstr>
      <vt:lpstr>Az ima átformál</vt:lpstr>
      <vt:lpstr>Az ima átformál</vt:lpstr>
      <vt:lpstr>PowerPoint-bemutató</vt:lpstr>
      <vt:lpstr>PowerPoint-bemutató</vt:lpstr>
      <vt:lpstr>Jöjj az Atyához!</vt:lpstr>
      <vt:lpstr>Jöjj az Atyához!</vt:lpstr>
      <vt:lpstr>Jöjj az Atyához!</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PRAYER</dc:title>
  <dc:creator>Itin, Nilde</dc:creator>
  <cp:lastModifiedBy>IMRE DR TOKICS</cp:lastModifiedBy>
  <cp:revision>7</cp:revision>
  <dcterms:created xsi:type="dcterms:W3CDTF">2022-11-16T15:19:06Z</dcterms:created>
  <dcterms:modified xsi:type="dcterms:W3CDTF">2023-02-18T20:24:36Z</dcterms:modified>
</cp:coreProperties>
</file>