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9"/>
  </p:notesMasterIdLst>
  <p:handoutMasterIdLst>
    <p:handoutMasterId r:id="rId10"/>
  </p:handoutMasterIdLst>
  <p:sldIdLst>
    <p:sldId id="263" r:id="rId3"/>
    <p:sldId id="283" r:id="rId4"/>
    <p:sldId id="282" r:id="rId5"/>
    <p:sldId id="268" r:id="rId6"/>
    <p:sldId id="272" r:id="rId7"/>
    <p:sldId id="273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15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64692" autoAdjust="0"/>
  </p:normalViewPr>
  <p:slideViewPr>
    <p:cSldViewPr>
      <p:cViewPr varScale="1">
        <p:scale>
          <a:sx n="53" d="100"/>
          <a:sy n="53" d="100"/>
        </p:scale>
        <p:origin x="475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5" d="100"/>
          <a:sy n="95" d="100"/>
        </p:scale>
        <p:origin x="35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B91161-8FD7-445B-927D-7C9E1A250AAE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CCBEA-30B3-4952-9282-0C36E98AE9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0465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5A0B7B-D2D9-49A6-846A-754EBE5BB9D0}" type="datetimeFigureOut">
              <a:rPr lang="en-US" smtClean="0"/>
              <a:t>3/29/2020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EE93FC-2F22-4915-9D81-9DFB886E47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92506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ermonspice.com/product/35552/worship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www.sermonspice.com/product/60411/worship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MIELŐTT ELKEZDJÜK: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Imádságos szívvel olvassuk el a tanulmányt legalább kétszer.  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Gyűjtsünk össze minden anyagot, amire a szekciókban szükségünk lesz.</a:t>
            </a:r>
          </a:p>
          <a:p>
            <a:pPr lvl="0"/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Dolgozzunk együtt valakivel a csoportból és tervezzük el, ki, melyik szekciót fogja vezetni!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VEZETŐ SZEMÉLYES FELKÉSZÜLÉSE: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 a mi saját meghatározásunk a dicsőítésre? Milyen hatással volt személyes életünkre az imádsággal, dicsőítéssel töltött idő? Hogyan oszthatnánk ösztönző történeteket csoportunkkal a mai foglalkozáson?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E93FC-2F22-4915-9D81-9DFB886E47C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363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ÜDVÖZLÉS ÉS IMÁDSÁG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Üdvözöljük a csoportot!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Ellenőrizzük, hogy mindenki magával hozta-e az imanaplóját! Kérdezzük meg, hogy mindenki átvette-e az előző foglalkozáson kiosztott igekutató feladatot. Felfedeztek-e valami újdonságot, vagy olyasmit, amit meg szeretnének osztani a csoporttal? Térjünk vissza az imanapló hátuljába feljegyzett imakérésekre is! Imádkozzunk majd értük a közös ima idején!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Egy mondás szerint olyan emberré válunk, mint akit, vagy amit dicsőítünk. minél többet szemlélünk valamit, annál többször kerül a gondolataink középpontjába. Egyre inkább szeretnénk olyanná válni! Előfordul, hogy a kutyatulajdonosok nagyon hasonlítanak kedvencükre! Gondosan kell tehát őriznünk gondolkodásunkat. Erőteljesen megváltoztathatja életünk minden területét, ha Istenre összpontosítunk.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 időt szánunk arra, hogy valóban alaposan elgondolkodjunk Istenről és mindenről, ami Ő, önkéntelenül is elámulunk.  Emberi lényként valóban nehéznek találhatjuk az Isten lényéről és az Ő dicsőítéséről való gondolkodást.  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E93FC-2F22-4915-9D81-9DFB886E47C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644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VIDEOKLIP A LECKE BEVEZETÉSÉÜL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http://www.sermonspice.com/product/35552/worship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/>
              </a:rPr>
              <a:t>http://www.sermonspice.com/product/60411/worship</a:t>
            </a:r>
            <a:endParaRPr lang="en-GB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E93FC-2F22-4915-9D81-9DFB886E47C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3041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BEMELEGÍTÉS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Szükségünk lesz: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magazinokra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nagy méretű papírlapokra (legalább A/3-ra, ha lehet)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ollókra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papírragasztóra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vastag szövegkiemelő tollakra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Osszuk a nagy csoportot két, vagy három részre. hagyjuk, hogy a résztvevők döntsék el, kivel szeretnének lenni. Bizonyosodjunk meg róla, hogy senki sem érzi kihagyottnak magát!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Adjunk mindegyik csoportnak egy képesújságot, egy nagy papírlapot, ollót ragasztót és filctollakat.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Kérjük meg őket, hogy vágják ki egy jól ismert </a:t>
            </a:r>
            <a:r>
              <a:rPr lang="hu-HU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celeb</a:t>
            </a:r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képét és ragasszák a nagy papír közepére.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Aztán kérjük meg őket, hogy írják oda az összes módot, ahogyan ezt a hírességet dicsőítik (rajongói klub, stílusának utánzása, könyvek, weboldalak, luxus tárgyak, chat-műsorok, díjak, újságcikkek stb.).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Adjunk 5 percet a csoportoknak erre a tevékenységre!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visszajelzések megbeszélése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Szükségünk lesz: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dicsőítés definícióira.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Öntapadó jegyzetpapírokra.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Mielőtt elkezdenénk a megbeszélést, ragasszuk ki a teremben a dicsőítés meghatározásait (lásd a jegyzetben!)!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Hasonlítsuk össze az emberi dicsőítés listáját az Isten-dicsőítés meghatározásaival! y.  Miben hasonlítanak, és miben különböznek?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Mit jelen igazából a dicsőítés? A teremben körbejárva olvassuk fel hangosan a Biblia meghatározásait! Majd álljunk meg annál a feliratnál, amin a mi legkedvesebb meghatározásunk szerepel.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Ássunk még mélyebbre az Igekutatás idején, hogy többet megérthessünk arról, hogyan kell Istent dicsőíteni.  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E93FC-2F22-4915-9D81-9DFB886E47C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0453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IGEKUTATÁS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Szükségünk lesz: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Személyenként egy példányra az igekutató jegyzetből.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Tollakra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Igekutató foglalkozás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Osszuk kisebb tanulmányozó csoportokra a résztvevőket!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Adjunk mindenkinek egy példányt a jegyzetből, hogy tanulmányozhassák és 10 percig együtt megbeszélhessék.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Szólítsuk fel őket, hogy írjanak egy definíciót a jegyzetük végére, majd a többiekkel is osszák meg, melyiket választották. 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Felfedező állomások (lásd a jegyzetet)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10 perces kiscsoportos megbeszélés után a teljes csoporttal is osszuk meg felfedezéseinket!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Mutassuk meg a résztvevőknek, hol találhatók a dicsőítésről szóló felfedezési állomások.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Adjunk 15 percet a tanulmányozásra.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Visszajelzések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Szólítsuk fel a lányokat, gondolják át, mi volt a mai foglalkozás legfontosabb gondolata számukra.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Mindenki keressen egy barátot a csoportban, akivel megosztja ezt, a számára legfontosabb gondolatot.   </a:t>
            </a: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E93FC-2F22-4915-9D81-9DFB886E47C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1951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AZ IMÁDSÁG IDEJE 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hu-HU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Kisebb csoportokban válasszanak ki egy Istent dicsőítő Zsoltárt a lányok. Miután mindegyik kis csoport megosztotta választását a teljes csoporttal, imádsággal zárjuk a foglalkozást.  Imánkban mondjunk köszönetet Istennek az Ő SZERETETÉÉRT, FELSÉGÉÉRT és NAGYSÁGÁÉRT, ahogyan a zsoltárokban olvasták és jegyzetükbe leírták a résztvevők.  </a:t>
            </a:r>
          </a:p>
          <a:p>
            <a:r>
              <a:rPr lang="hu-HU" sz="1200" kern="120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hu-HU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6EE93FC-2F22-4915-9D81-9DFB886E47C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2734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60067" y="1828800"/>
            <a:ext cx="2127580" cy="5029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3064" y="381001"/>
            <a:ext cx="2297475" cy="6477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4013" y="1524000"/>
            <a:ext cx="7543800" cy="2971800"/>
          </a:xfrm>
        </p:spPr>
        <p:txBody>
          <a:bodyPr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93939" y="4572000"/>
            <a:ext cx="7543874" cy="838200"/>
          </a:xfrm>
        </p:spPr>
        <p:txBody>
          <a:bodyPr>
            <a:normAutofit/>
          </a:bodyPr>
          <a:lstStyle>
            <a:lvl1pPr marL="0" indent="0" algn="l">
              <a:spcBef>
                <a:spcPts val="1200"/>
              </a:spcBef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2120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914400"/>
            <a:ext cx="2926080" cy="33528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08120" y="914400"/>
            <a:ext cx="6583680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351867"/>
            <a:ext cx="2926080" cy="159173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275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Left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0600" y="800100"/>
            <a:ext cx="2301240" cy="34671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6374" y="914400"/>
            <a:ext cx="7498080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351867"/>
            <a:ext cx="2301240" cy="170603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277853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0600" y="800100"/>
            <a:ext cx="2301240" cy="34671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6374" y="914400"/>
            <a:ext cx="3474720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351867"/>
            <a:ext cx="2301240" cy="1706033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0"/>
          </p:nvPr>
        </p:nvSpPr>
        <p:spPr>
          <a:xfrm>
            <a:off x="4719734" y="914400"/>
            <a:ext cx="3474720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524757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6374" y="914400"/>
            <a:ext cx="4599139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6" name="Picture Placeholder 2"/>
          <p:cNvSpPr>
            <a:spLocks noGrp="1"/>
          </p:cNvSpPr>
          <p:nvPr>
            <p:ph type="pic" idx="10"/>
          </p:nvPr>
        </p:nvSpPr>
        <p:spPr>
          <a:xfrm>
            <a:off x="5836920" y="914400"/>
            <a:ext cx="4754880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554088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in and Wid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Picture Placeholder 2"/>
          <p:cNvSpPr>
            <a:spLocks noGrp="1"/>
          </p:cNvSpPr>
          <p:nvPr>
            <p:ph type="pic" idx="10"/>
          </p:nvPr>
        </p:nvSpPr>
        <p:spPr>
          <a:xfrm>
            <a:off x="4572000" y="914400"/>
            <a:ext cx="6019800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5" name="Picture Placeholder 2"/>
          <p:cNvSpPr>
            <a:spLocks noGrp="1"/>
          </p:cNvSpPr>
          <p:nvPr>
            <p:ph type="pic" idx="11"/>
          </p:nvPr>
        </p:nvSpPr>
        <p:spPr>
          <a:xfrm>
            <a:off x="696374" y="914400"/>
            <a:ext cx="3342226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287788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ree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96374" y="914400"/>
            <a:ext cx="2960838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7" name="Picture Placeholder 2"/>
          <p:cNvSpPr>
            <a:spLocks noGrp="1"/>
          </p:cNvSpPr>
          <p:nvPr>
            <p:ph type="pic" idx="11"/>
          </p:nvPr>
        </p:nvSpPr>
        <p:spPr>
          <a:xfrm>
            <a:off x="4162060" y="914400"/>
            <a:ext cx="2962235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2"/>
          </p:nvPr>
        </p:nvSpPr>
        <p:spPr>
          <a:xfrm>
            <a:off x="7629144" y="914400"/>
            <a:ext cx="2962656" cy="50292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456809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02299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53600" y="228600"/>
            <a:ext cx="1752600" cy="60198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09800" y="228600"/>
            <a:ext cx="7353300" cy="6019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346804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060067" y="1828800"/>
            <a:ext cx="2127580" cy="50292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flipH="1">
            <a:off x="0" y="1839686"/>
            <a:ext cx="2127580" cy="5029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38400" y="5447900"/>
            <a:ext cx="7315200" cy="6858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364" y="6172200"/>
            <a:ext cx="7315272" cy="4572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>
          <a:xfrm>
            <a:off x="2346960" y="609600"/>
            <a:ext cx="7498080" cy="4572000"/>
          </a:xfrm>
          <a:solidFill>
            <a:schemeClr val="bg1">
              <a:lumMod val="95000"/>
            </a:schemeClr>
          </a:solidFill>
          <a:ln w="127000">
            <a:solidFill>
              <a:schemeClr val="bg1"/>
            </a:solidFill>
            <a:miter lim="800000"/>
          </a:ln>
          <a:effectLst>
            <a:outerShdw blurRad="152400" sx="101000" sy="101000" algn="ctr" rotWithShape="0">
              <a:prstClr val="black">
                <a:alpha val="10000"/>
              </a:prstClr>
            </a:outerShdw>
          </a:effectLst>
        </p:spPr>
        <p:txBody>
          <a:bodyPr tIns="36576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773867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60612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609600"/>
            <a:ext cx="2194564" cy="637642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4013" y="1524000"/>
            <a:ext cx="7543800" cy="2971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93939" y="4572000"/>
            <a:ext cx="7543874" cy="8382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9007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09800" y="1828800"/>
            <a:ext cx="448056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25640" y="1828800"/>
            <a:ext cx="448056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1431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0" y="1828800"/>
            <a:ext cx="4480560" cy="823912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09800" y="2805112"/>
            <a:ext cx="4480560" cy="3443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025640" y="1828800"/>
            <a:ext cx="4480560" cy="823912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025640" y="2805112"/>
            <a:ext cx="4480560" cy="3443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59180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46857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9"/>
            <a:ext cx="12188977" cy="685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339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948228" y="1828800"/>
            <a:ext cx="1240597" cy="50292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10600" y="800100"/>
            <a:ext cx="2301240" cy="34671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799" y="800100"/>
            <a:ext cx="7543800" cy="52578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351867"/>
            <a:ext cx="2301240" cy="1706033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3476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612" y="762000"/>
            <a:ext cx="1405131" cy="5257811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09800" y="228601"/>
            <a:ext cx="9296400" cy="14478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0" y="1828798"/>
            <a:ext cx="9296400" cy="44196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600" y="6508899"/>
            <a:ext cx="1022543" cy="2125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FB288E9-E6DD-423A-8DD3-CE3B7E6DE97A}" type="datetimeFigureOut">
              <a:rPr lang="en-US" smtClean="0"/>
              <a:pPr/>
              <a:t>3/29/2020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09800" y="6508899"/>
            <a:ext cx="9296400" cy="2125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79412" y="6508899"/>
            <a:ext cx="457200" cy="21257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B2EFC72-2998-470D-948F-F271437427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9382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61" r:id="rId11"/>
    <p:sldLayoutId id="2147483662" r:id="rId12"/>
    <p:sldLayoutId id="2147483663" r:id="rId13"/>
    <p:sldLayoutId id="2147483665" r:id="rId14"/>
    <p:sldLayoutId id="2147483664" r:id="rId15"/>
    <p:sldLayoutId id="2147483658" r:id="rId16"/>
    <p:sldLayoutId id="2147483659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3716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371600" indent="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None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18288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lnSpc>
          <a:spcPct val="90000"/>
        </a:lnSpc>
        <a:spcBef>
          <a:spcPts val="8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999656" y="5301208"/>
            <a:ext cx="68453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/>
              <a:t>4</a:t>
            </a:r>
            <a:r>
              <a:rPr lang="hu-HU" sz="2800" b="1" dirty="0" smtClean="0"/>
              <a:t>. FOGLALKOZÁS</a:t>
            </a:r>
            <a:endParaRPr lang="en-GB" sz="2800" b="1" dirty="0"/>
          </a:p>
          <a:p>
            <a:r>
              <a:rPr lang="hu-HU" sz="4400" b="1" dirty="0" smtClean="0">
                <a:solidFill>
                  <a:schemeClr val="accent5">
                    <a:lumMod val="50000"/>
                  </a:schemeClr>
                </a:solidFill>
              </a:rPr>
              <a:t>DICSŐÍTÉS</a:t>
            </a:r>
            <a:endParaRPr lang="en-GB" sz="4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Picture Placeholder 5" descr="A person with a sunset in the background&#10;&#10;Description generated with high confidence">
            <a:extLst>
              <a:ext uri="{FF2B5EF4-FFF2-40B4-BE49-F238E27FC236}">
                <a16:creationId xmlns:a16="http://schemas.microsoft.com/office/drawing/2014/main" xmlns="" id="{C5C3D28D-FE98-4AC3-985C-F695D1B94B2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56" b="935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588980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5400" b="1" dirty="0" smtClean="0">
                <a:solidFill>
                  <a:schemeClr val="accent5">
                    <a:lumMod val="50000"/>
                  </a:schemeClr>
                </a:solidFill>
              </a:rPr>
              <a:t>Üdvözlés és imádság</a:t>
            </a:r>
            <a:endParaRPr lang="en-US" sz="5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12344400" y="152400"/>
            <a:ext cx="1295400" cy="65532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To change images on this slide, select a picture and delete it. Then click the Insert Picture icon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in the placeholder to insert your own image.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idx="1"/>
          </p:nvPr>
        </p:nvSpPr>
        <p:spPr/>
      </p:sp>
      <p:pic>
        <p:nvPicPr>
          <p:cNvPr id="1026" name="Picture 2" descr="Image result for welco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7155" y="1700808"/>
            <a:ext cx="6482802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258216" y="5292027"/>
            <a:ext cx="6120680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Arial Black" panose="020B0A04020102020204" pitchFamily="34" charset="0"/>
              </a:rPr>
              <a:t>And Prayer</a:t>
            </a:r>
          </a:p>
        </p:txBody>
      </p:sp>
    </p:spTree>
    <p:extLst>
      <p:ext uri="{BB962C8B-B14F-4D97-AF65-F5344CB8AC3E}">
        <p14:creationId xmlns:p14="http://schemas.microsoft.com/office/powerpoint/2010/main" val="4088517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38209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0256" y="800100"/>
            <a:ext cx="2808312" cy="2340868"/>
          </a:xfrm>
        </p:spPr>
        <p:txBody>
          <a:bodyPr>
            <a:normAutofit/>
          </a:bodyPr>
          <a:lstStyle/>
          <a:p>
            <a:r>
              <a:rPr lang="hu-HU" sz="4400" b="1" dirty="0" smtClean="0">
                <a:solidFill>
                  <a:schemeClr val="accent5">
                    <a:lumMod val="50000"/>
                  </a:schemeClr>
                </a:solidFill>
              </a:rPr>
              <a:t>BEMELEGÍTÉS</a:t>
            </a:r>
            <a:endParaRPr lang="en-US" sz="4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12344400" y="152400"/>
            <a:ext cx="1295400" cy="6553200"/>
          </a:xfrm>
          <a:prstGeom prst="roundRect">
            <a:avLst>
              <a:gd name="adj" fmla="val 9717"/>
            </a:avLst>
          </a:prstGeom>
          <a:solidFill>
            <a:srgbClr val="A6A6A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200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To change images on this slide, select a picture and delete it. Then click the Insert Picture icon</a:t>
            </a:r>
          </a:p>
          <a:p>
            <a:r>
              <a:rPr lang="en-US" sz="1200" i="1" dirty="0">
                <a:latin typeface="Arial" pitchFamily="34" charset="0"/>
                <a:cs typeface="Arial" pitchFamily="34" charset="0"/>
              </a:rPr>
              <a:t>in the placeholder to insert your own image.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xmlns="" id="{ADA66BDB-96D6-4A64-A895-E85F665C47C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2" r="1212"/>
          <a:stretch>
            <a:fillRect/>
          </a:stretch>
        </p:blipFill>
        <p:spPr/>
      </p:pic>
      <p:pic>
        <p:nvPicPr>
          <p:cNvPr id="12" name="Picture Placeholder 11" descr="A picture containing bottle, floor, table, indoor&#10;&#10;Description generated with very high confidence">
            <a:extLst>
              <a:ext uri="{FF2B5EF4-FFF2-40B4-BE49-F238E27FC236}">
                <a16:creationId xmlns:a16="http://schemas.microsoft.com/office/drawing/2014/main" xmlns="" id="{15D3591B-2B6B-429A-8A5C-BD8903F7192C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68" r="2696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960275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240015" y="1988840"/>
            <a:ext cx="4197797" cy="3421360"/>
          </a:xfrm>
        </p:spPr>
        <p:txBody>
          <a:bodyPr/>
          <a:lstStyle/>
          <a:p>
            <a:r>
              <a:rPr lang="en-US" sz="3600" b="1" dirty="0"/>
              <a:t>W</a:t>
            </a:r>
            <a:r>
              <a:rPr lang="en-US" sz="4400" b="1" dirty="0"/>
              <a:t>ord Search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189A5A4B-B799-4C22-B605-033D242F0D3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95600" y="764704"/>
            <a:ext cx="7942212" cy="504858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528048" y="2780928"/>
            <a:ext cx="3744416" cy="126188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endParaRPr lang="en-GB" dirty="0"/>
          </a:p>
          <a:p>
            <a:pPr algn="ctr"/>
            <a:r>
              <a:rPr lang="hu-HU" sz="4000" b="1" dirty="0" smtClean="0">
                <a:solidFill>
                  <a:schemeClr val="accent5">
                    <a:lumMod val="50000"/>
                  </a:schemeClr>
                </a:solidFill>
              </a:rPr>
              <a:t>IGEKUTATÁS</a:t>
            </a:r>
            <a:endParaRPr lang="en-GB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4746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3552" y="404664"/>
            <a:ext cx="7200800" cy="1474842"/>
          </a:xfrm>
        </p:spPr>
        <p:txBody>
          <a:bodyPr>
            <a:normAutofit/>
          </a:bodyPr>
          <a:lstStyle/>
          <a:p>
            <a:r>
              <a:rPr lang="hu-HU" sz="4800" b="1" dirty="0" smtClean="0">
                <a:solidFill>
                  <a:schemeClr val="accent5">
                    <a:lumMod val="50000"/>
                  </a:schemeClr>
                </a:solidFill>
              </a:rPr>
              <a:t>AZ IMÁDSÁG IDEJE </a:t>
            </a:r>
            <a:r>
              <a:rPr lang="hu-HU" sz="4800" b="1" dirty="0" smtClean="0">
                <a:solidFill>
                  <a:schemeClr val="accent5">
                    <a:lumMod val="50000"/>
                  </a:schemeClr>
                </a:solidFill>
              </a:rPr>
              <a:t>- </a:t>
            </a:r>
            <a:r>
              <a:rPr lang="hu-HU" sz="5400" b="1" dirty="0" smtClean="0">
                <a:solidFill>
                  <a:schemeClr val="accent2">
                    <a:lumMod val="75000"/>
                  </a:schemeClr>
                </a:solidFill>
              </a:rPr>
              <a:t>ZSOLTÁROK</a:t>
            </a:r>
            <a:endParaRPr lang="en-US" sz="54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3" name="Picture 2" descr="Image result for Psalms">
            <a:extLst>
              <a:ext uri="{FF2B5EF4-FFF2-40B4-BE49-F238E27FC236}">
                <a16:creationId xmlns:a16="http://schemas.microsoft.com/office/drawing/2014/main" xmlns="" id="{C9414F19-098C-4B87-AD3F-761896E58F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552" y="2132856"/>
            <a:ext cx="9563100" cy="454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284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Watercolor Wedding 16x9">
  <a:themeElements>
    <a:clrScheme name="Watercolor Wedding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F391A8"/>
      </a:accent1>
      <a:accent2>
        <a:srgbClr val="F7B77D"/>
      </a:accent2>
      <a:accent3>
        <a:srgbClr val="AED88C"/>
      </a:accent3>
      <a:accent4>
        <a:srgbClr val="F3D789"/>
      </a:accent4>
      <a:accent5>
        <a:srgbClr val="F7C1D8"/>
      </a:accent5>
      <a:accent6>
        <a:srgbClr val="AAC09B"/>
      </a:accent6>
      <a:hlink>
        <a:srgbClr val="F391A8"/>
      </a:hlink>
      <a:folHlink>
        <a:srgbClr val="A6A6A6"/>
      </a:folHlink>
    </a:clrScheme>
    <a:fontScheme name="Gabriola-Palatino Linotype">
      <a:majorFont>
        <a:latin typeface="Gabriola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atercolorWedding_16x9.potx" id="{D58A2463-0CA6-4FC5-9DE0-36068EFA8F51}" vid="{A2BB13D7-0A02-4505-8110-9455F5B96B23}"/>
    </a:ext>
  </a:extLst>
</a:theme>
</file>

<file path=ppt/theme/theme2.xml><?xml version="1.0" encoding="utf-8"?>
<a:theme xmlns:a="http://schemas.openxmlformats.org/drawingml/2006/main" name="Office Theme">
  <a:themeElements>
    <a:clrScheme name="Watercolor Wedding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F391A8"/>
      </a:accent1>
      <a:accent2>
        <a:srgbClr val="F7B77D"/>
      </a:accent2>
      <a:accent3>
        <a:srgbClr val="AED88C"/>
      </a:accent3>
      <a:accent4>
        <a:srgbClr val="F3D789"/>
      </a:accent4>
      <a:accent5>
        <a:srgbClr val="F7C1D8"/>
      </a:accent5>
      <a:accent6>
        <a:srgbClr val="AAC09B"/>
      </a:accent6>
      <a:hlink>
        <a:srgbClr val="F391A8"/>
      </a:hlink>
      <a:folHlink>
        <a:srgbClr val="A6A6A6"/>
      </a:folHlink>
    </a:clrScheme>
    <a:fontScheme name="Gabriola-Palatino Linotype">
      <a:majorFont>
        <a:latin typeface="Gabriola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Watercolor Wedding">
      <a:dk1>
        <a:sysClr val="windowText" lastClr="000000"/>
      </a:dk1>
      <a:lt1>
        <a:sysClr val="window" lastClr="FFFFFF"/>
      </a:lt1>
      <a:dk2>
        <a:srgbClr val="262626"/>
      </a:dk2>
      <a:lt2>
        <a:srgbClr val="EEECE1"/>
      </a:lt2>
      <a:accent1>
        <a:srgbClr val="F391A8"/>
      </a:accent1>
      <a:accent2>
        <a:srgbClr val="F7B77D"/>
      </a:accent2>
      <a:accent3>
        <a:srgbClr val="AED88C"/>
      </a:accent3>
      <a:accent4>
        <a:srgbClr val="F3D789"/>
      </a:accent4>
      <a:accent5>
        <a:srgbClr val="F7C1D8"/>
      </a:accent5>
      <a:accent6>
        <a:srgbClr val="AAC09B"/>
      </a:accent6>
      <a:hlink>
        <a:srgbClr val="F391A8"/>
      </a:hlink>
      <a:folHlink>
        <a:srgbClr val="A6A6A6"/>
      </a:folHlink>
    </a:clrScheme>
    <a:fontScheme name="Gabriola-Palatino Linotype">
      <a:majorFont>
        <a:latin typeface="Gabriola"/>
        <a:ea typeface=""/>
        <a:cs typeface=""/>
      </a:majorFont>
      <a:minorFont>
        <a:latin typeface="Palatino Linotyp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9CD17F62-7DAD-4674-AAB4-FAEC48645BB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Wedding photo album (Watercolor design, widescreen)</Template>
  <TotalTime>0</TotalTime>
  <Words>367</Words>
  <Application>Microsoft Office PowerPoint</Application>
  <PresentationFormat>Szélesvásznú</PresentationFormat>
  <Paragraphs>95</Paragraphs>
  <Slides>6</Slides>
  <Notes>6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4</vt:i4>
      </vt:variant>
      <vt:variant>
        <vt:lpstr>Téma</vt:lpstr>
      </vt:variant>
      <vt:variant>
        <vt:i4>1</vt:i4>
      </vt:variant>
      <vt:variant>
        <vt:lpstr>Diacímek</vt:lpstr>
      </vt:variant>
      <vt:variant>
        <vt:i4>6</vt:i4>
      </vt:variant>
    </vt:vector>
  </HeadingPairs>
  <TitlesOfParts>
    <vt:vector size="11" baseType="lpstr">
      <vt:lpstr>Arial</vt:lpstr>
      <vt:lpstr>Arial Black</vt:lpstr>
      <vt:lpstr>Gabriola</vt:lpstr>
      <vt:lpstr>Palatino Linotype</vt:lpstr>
      <vt:lpstr>Watercolor Wedding 16x9</vt:lpstr>
      <vt:lpstr>PowerPoint bemutató</vt:lpstr>
      <vt:lpstr>Üdvözlés és imádság</vt:lpstr>
      <vt:lpstr>PowerPoint bemutató</vt:lpstr>
      <vt:lpstr>BEMELEGÍTÉS</vt:lpstr>
      <vt:lpstr>PowerPoint bemutató</vt:lpstr>
      <vt:lpstr>AZ IMÁDSÁG IDEJE - ZSOLTÁROK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cp:revision>1</cp:revision>
  <dcterms:created xsi:type="dcterms:W3CDTF">2016-12-08T16:08:42Z</dcterms:created>
  <dcterms:modified xsi:type="dcterms:W3CDTF">2020-03-29T11:09:03Z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TC038959009991</vt:lpwstr>
  </property>
</Properties>
</file>