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100599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1" d="100"/>
          <a:sy n="81" d="100"/>
        </p:scale>
        <p:origin x="67"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B28F70-F872-4701-9154-982284DD2841}" type="datetimeFigureOut">
              <a:rPr lang="en-GB" smtClean="0"/>
              <a:t>29/03/2020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1962931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28F70-F872-4701-9154-982284DD2841}" type="datetimeFigureOut">
              <a:rPr lang="en-GB" smtClean="0"/>
              <a:t>29/03/2020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4086538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28F70-F872-4701-9154-982284DD2841}" type="datetimeFigureOut">
              <a:rPr lang="en-GB" smtClean="0"/>
              <a:t>29/03/2020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1707980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28F70-F872-4701-9154-982284DD2841}" type="datetimeFigureOut">
              <a:rPr lang="en-GB" smtClean="0"/>
              <a:t>29/03/2020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2894543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8B28F70-F872-4701-9154-982284DD2841}" type="datetimeFigureOut">
              <a:rPr lang="en-GB" smtClean="0"/>
              <a:t>29/03/2020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4271510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B28F70-F872-4701-9154-982284DD2841}" type="datetimeFigureOut">
              <a:rPr lang="en-GB" smtClean="0"/>
              <a:t>29/03/2020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3375420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B28F70-F872-4701-9154-982284DD2841}" type="datetimeFigureOut">
              <a:rPr lang="en-GB" smtClean="0"/>
              <a:t>29/03/2020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4486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B28F70-F872-4701-9154-982284DD2841}" type="datetimeFigureOut">
              <a:rPr lang="en-GB" smtClean="0"/>
              <a:t>29/03/2020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3962621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B28F70-F872-4701-9154-982284DD2841}" type="datetimeFigureOut">
              <a:rPr lang="en-GB" smtClean="0"/>
              <a:t>29/03/2020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180957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8B28F70-F872-4701-9154-982284DD2841}" type="datetimeFigureOut">
              <a:rPr lang="en-GB" smtClean="0"/>
              <a:t>29/03/2020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3397032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8B28F70-F872-4701-9154-982284DD2841}" type="datetimeFigureOut">
              <a:rPr lang="en-GB" smtClean="0"/>
              <a:t>29/03/2020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461838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28F70-F872-4701-9154-982284DD2841}" type="datetimeFigureOut">
              <a:rPr lang="en-GB" smtClean="0"/>
              <a:t>29/03/2020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B45E6F-EE24-4C01-9EA5-204E346043DE}" type="slidenum">
              <a:rPr lang="en-GB" smtClean="0"/>
              <a:t>‹#›</a:t>
            </a:fld>
            <a:endParaRPr lang="en-GB"/>
          </a:p>
        </p:txBody>
      </p:sp>
    </p:spTree>
    <p:extLst>
      <p:ext uri="{BB962C8B-B14F-4D97-AF65-F5344CB8AC3E}">
        <p14:creationId xmlns:p14="http://schemas.microsoft.com/office/powerpoint/2010/main" val="34358122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0A000E83-137E-466C-B38C-7D7BF66FECA2}"/>
              </a:ext>
            </a:extLst>
          </p:cNvPr>
          <p:cNvSpPr txBox="1"/>
          <p:nvPr/>
        </p:nvSpPr>
        <p:spPr>
          <a:xfrm>
            <a:off x="134637" y="2948294"/>
            <a:ext cx="4288384" cy="3662365"/>
          </a:xfrm>
          <a:prstGeom prst="rect">
            <a:avLst/>
          </a:prstGeom>
          <a:noFill/>
        </p:spPr>
        <p:txBody>
          <a:bodyPr wrap="square" rtlCol="0">
            <a:spAutoFit/>
          </a:bodyPr>
          <a:lstStyle/>
          <a:p>
            <a:pPr algn="ctr"/>
            <a:r>
              <a:rPr lang="hu-HU" sz="1400" dirty="0" smtClean="0"/>
              <a:t>IMÁDSÁG</a:t>
            </a:r>
          </a:p>
          <a:p>
            <a:pPr algn="ctr"/>
            <a:endParaRPr lang="hu-HU" sz="1400" dirty="0" smtClean="0"/>
          </a:p>
          <a:p>
            <a:pPr algn="ctr"/>
            <a:r>
              <a:rPr lang="hu-HU" sz="1400" dirty="0" smtClean="0"/>
              <a:t>Köszönjük, Urunk, hogy Te ideális Atya vagy!</a:t>
            </a:r>
          </a:p>
          <a:p>
            <a:pPr algn="ctr"/>
            <a:r>
              <a:rPr lang="hu-HU" sz="1400" dirty="0" smtClean="0"/>
              <a:t>Köszönjük, hogy Te soha nem feledkezel el rólunk! </a:t>
            </a:r>
          </a:p>
          <a:p>
            <a:pPr algn="ctr"/>
            <a:r>
              <a:rPr lang="hu-HU" sz="1400" dirty="0" smtClean="0"/>
              <a:t>Köszönjük, hogy adtál nekünk szülőket, még ha nem is tökéletesek. Hálásak vagyunk szüleinknek mindazért, amit megtesznek értünk. Segíts, kérlek a szülőknek, hogy tiszteljék tinédzser gyermekeiket!Segíts a tiniknek, hogy tiszteljék a szüleiket!Minden nehéz családi helyzetben élő tiniért imádkozunk, akik egyedül érzik magukat. Akik nem élvezhetik szüleik gondoskodását. Istenünk, legyél te az apjuk és az anyjuk. Te adj nekik erőt, hogy segítségre találjanak helyzetük megváltoztatására. Köszönjük, hogy hálásak tudunk lenni mindazért, amit a szüleink tesznek értünk! </a:t>
            </a:r>
          </a:p>
          <a:p>
            <a:pPr algn="ctr"/>
            <a:r>
              <a:rPr lang="hu-HU" sz="1400" dirty="0" smtClean="0"/>
              <a:t>Ámen</a:t>
            </a:r>
            <a:endParaRPr lang="hu-HU" sz="1400" dirty="0"/>
          </a:p>
        </p:txBody>
      </p:sp>
      <p:sp>
        <p:nvSpPr>
          <p:cNvPr id="6" name="Rectangle 5">
            <a:extLst>
              <a:ext uri="{FF2B5EF4-FFF2-40B4-BE49-F238E27FC236}">
                <a16:creationId xmlns:a16="http://schemas.microsoft.com/office/drawing/2014/main" xmlns="" id="{A86BD456-B92D-4D56-AE69-F8E786416642}"/>
              </a:ext>
            </a:extLst>
          </p:cNvPr>
          <p:cNvSpPr/>
          <p:nvPr/>
        </p:nvSpPr>
        <p:spPr>
          <a:xfrm>
            <a:off x="134638" y="608063"/>
            <a:ext cx="4291330" cy="58127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xmlns="" id="{882E1D3B-2A95-4F38-B586-47FAC930A7E4}"/>
              </a:ext>
            </a:extLst>
          </p:cNvPr>
          <p:cNvSpPr/>
          <p:nvPr/>
        </p:nvSpPr>
        <p:spPr>
          <a:xfrm>
            <a:off x="4679578" y="608063"/>
            <a:ext cx="4291330" cy="58127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xmlns="" id="{05395764-1C22-4187-84F4-1F5F368028AE}"/>
              </a:ext>
            </a:extLst>
          </p:cNvPr>
          <p:cNvSpPr txBox="1"/>
          <p:nvPr/>
        </p:nvSpPr>
        <p:spPr>
          <a:xfrm>
            <a:off x="4679578" y="2948294"/>
            <a:ext cx="4299448" cy="3662364"/>
          </a:xfrm>
          <a:prstGeom prst="rect">
            <a:avLst/>
          </a:prstGeom>
          <a:noFill/>
        </p:spPr>
        <p:txBody>
          <a:bodyPr wrap="square" rtlCol="0">
            <a:spAutoFit/>
          </a:bodyPr>
          <a:lstStyle/>
          <a:p>
            <a:pPr algn="ctr"/>
            <a:r>
              <a:rPr lang="hu-HU" sz="1400" dirty="0"/>
              <a:t>IMÁDSÁG</a:t>
            </a:r>
          </a:p>
          <a:p>
            <a:pPr algn="ctr"/>
            <a:endParaRPr lang="hu-HU" sz="1400" dirty="0"/>
          </a:p>
          <a:p>
            <a:pPr algn="ctr"/>
            <a:r>
              <a:rPr lang="hu-HU" sz="1400" dirty="0"/>
              <a:t>Köszönjük, Urunk, hogy Te ideális Atya vagy!</a:t>
            </a:r>
          </a:p>
          <a:p>
            <a:pPr algn="ctr"/>
            <a:r>
              <a:rPr lang="hu-HU" sz="1400" dirty="0"/>
              <a:t>Köszönjük, hogy Te soha nem feledkezel el rólunk! </a:t>
            </a:r>
          </a:p>
          <a:p>
            <a:pPr algn="ctr"/>
            <a:r>
              <a:rPr lang="hu-HU" sz="1400" dirty="0"/>
              <a:t>Köszönjük, hogy adtál nekünk szülőket, még ha nem is tökéletesek. Hálásak vagyunk szüleinknek mindazért, amit megtesznek értünk. Segíts, kérlek a szülőknek, hogy tiszteljék tinédzser gyermekeiket!Segíts a tiniknek, hogy tiszteljék a szüleiket!Minden nehéz családi helyzetben élő tiniért imádkozunk, akik egyedül érzik magukat. Akik nem élvezhetik szüleik gondoskodását. Istenünk, legyél te az apjuk és az anyjuk. Te adj nekik erőt, hogy segítségre találjanak helyzetük megváltoztatására. Köszönjük, hogy hálásak tudunk lenni mindazért, amit a szüleink tesznek értünk! </a:t>
            </a:r>
          </a:p>
          <a:p>
            <a:pPr algn="ctr"/>
            <a:r>
              <a:rPr lang="hu-HU" sz="1400" dirty="0"/>
              <a:t>Ámen</a:t>
            </a:r>
          </a:p>
        </p:txBody>
      </p:sp>
      <p:pic>
        <p:nvPicPr>
          <p:cNvPr id="2" name="Picture 1">
            <a:extLst>
              <a:ext uri="{FF2B5EF4-FFF2-40B4-BE49-F238E27FC236}">
                <a16:creationId xmlns:a16="http://schemas.microsoft.com/office/drawing/2014/main" xmlns="" id="{6CB5C6A4-3565-4CA3-9DC9-59A359140A4E}"/>
              </a:ext>
            </a:extLst>
          </p:cNvPr>
          <p:cNvPicPr>
            <a:picLocks noChangeAspect="1"/>
          </p:cNvPicPr>
          <p:nvPr/>
        </p:nvPicPr>
        <p:blipFill rotWithShape="1">
          <a:blip r:embed="rId2"/>
          <a:srcRect t="7044" b="21326"/>
          <a:stretch/>
        </p:blipFill>
        <p:spPr>
          <a:xfrm>
            <a:off x="134637" y="615292"/>
            <a:ext cx="4288383" cy="2333002"/>
          </a:xfrm>
          <a:prstGeom prst="rect">
            <a:avLst/>
          </a:prstGeom>
        </p:spPr>
      </p:pic>
      <p:pic>
        <p:nvPicPr>
          <p:cNvPr id="10" name="Picture 9">
            <a:extLst>
              <a:ext uri="{FF2B5EF4-FFF2-40B4-BE49-F238E27FC236}">
                <a16:creationId xmlns:a16="http://schemas.microsoft.com/office/drawing/2014/main" xmlns="" id="{306826A5-490A-4AE3-9890-EA43820055D9}"/>
              </a:ext>
            </a:extLst>
          </p:cNvPr>
          <p:cNvPicPr>
            <a:picLocks noChangeAspect="1"/>
          </p:cNvPicPr>
          <p:nvPr/>
        </p:nvPicPr>
        <p:blipFill rotWithShape="1">
          <a:blip r:embed="rId2"/>
          <a:srcRect t="7044" b="21326"/>
          <a:stretch/>
        </p:blipFill>
        <p:spPr>
          <a:xfrm>
            <a:off x="4687696" y="615292"/>
            <a:ext cx="4288383" cy="2333002"/>
          </a:xfrm>
          <a:prstGeom prst="rect">
            <a:avLst/>
          </a:prstGeom>
        </p:spPr>
      </p:pic>
      <p:sp>
        <p:nvSpPr>
          <p:cNvPr id="8" name="TextBox 7">
            <a:extLst>
              <a:ext uri="{FF2B5EF4-FFF2-40B4-BE49-F238E27FC236}">
                <a16:creationId xmlns:a16="http://schemas.microsoft.com/office/drawing/2014/main" xmlns="" id="{CF33AF28-4053-4BA4-9CFC-61AC779EFC53}"/>
              </a:ext>
            </a:extLst>
          </p:cNvPr>
          <p:cNvSpPr txBox="1"/>
          <p:nvPr/>
        </p:nvSpPr>
        <p:spPr>
          <a:xfrm>
            <a:off x="2486826" y="8544"/>
            <a:ext cx="3956703" cy="369332"/>
          </a:xfrm>
          <a:prstGeom prst="rect">
            <a:avLst/>
          </a:prstGeom>
          <a:noFill/>
        </p:spPr>
        <p:txBody>
          <a:bodyPr wrap="square" rtlCol="0">
            <a:spAutoFit/>
          </a:bodyPr>
          <a:lstStyle/>
          <a:p>
            <a:pPr algn="ctr"/>
            <a:r>
              <a:rPr lang="hu-HU" dirty="0" smtClean="0"/>
              <a:t>3. foglalkozás - ajándékkártyák</a:t>
            </a:r>
            <a:endParaRPr lang="en-GB" dirty="0"/>
          </a:p>
        </p:txBody>
      </p:sp>
    </p:spTree>
    <p:extLst>
      <p:ext uri="{BB962C8B-B14F-4D97-AF65-F5344CB8AC3E}">
        <p14:creationId xmlns:p14="http://schemas.microsoft.com/office/powerpoint/2010/main" val="3858116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TotalTime>
  <Words>233</Words>
  <Application>Microsoft Office PowerPoint</Application>
  <PresentationFormat>Diavetítés a képernyőre (4:3 oldalarány)</PresentationFormat>
  <Paragraphs>13</Paragraphs>
  <Slides>1</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vt:i4>
      </vt:variant>
    </vt:vector>
  </HeadingPairs>
  <TitlesOfParts>
    <vt:vector size="5" baseType="lpstr">
      <vt:lpstr>Arial</vt:lpstr>
      <vt:lpstr>Calibri</vt:lpstr>
      <vt:lpstr>Calibri Light</vt:lpstr>
      <vt:lpstr>Office Theme</vt:lpstr>
      <vt:lpstr>PowerPoint bemutató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Zsuzsanna Kovacs-Biro</dc:creator>
  <cp:lastModifiedBy>Bea</cp:lastModifiedBy>
  <cp:revision>12</cp:revision>
  <cp:lastPrinted>2019-02-13T12:17:03Z</cp:lastPrinted>
  <dcterms:created xsi:type="dcterms:W3CDTF">2019-02-13T08:56:41Z</dcterms:created>
  <dcterms:modified xsi:type="dcterms:W3CDTF">2020-03-29T11:03:23Z</dcterms:modified>
</cp:coreProperties>
</file>