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9"/>
  </p:notesMasterIdLst>
  <p:handoutMasterIdLst>
    <p:handoutMasterId r:id="rId10"/>
  </p:handoutMasterIdLst>
  <p:sldIdLst>
    <p:sldId id="263" r:id="rId3"/>
    <p:sldId id="283" r:id="rId4"/>
    <p:sldId id="282" r:id="rId5"/>
    <p:sldId id="268" r:id="rId6"/>
    <p:sldId id="272" r:id="rId7"/>
    <p:sldId id="27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4692" autoAdjust="0"/>
  </p:normalViewPr>
  <p:slideViewPr>
    <p:cSldViewPr>
      <p:cViewPr varScale="1">
        <p:scale>
          <a:sx n="53" d="100"/>
          <a:sy n="53" d="100"/>
        </p:scale>
        <p:origin x="475" y="91"/>
      </p:cViewPr>
      <p:guideLst/>
    </p:cSldViewPr>
  </p:slideViewPr>
  <p:notesTextViewPr>
    <p:cViewPr>
      <p:scale>
        <a:sx n="1" d="1"/>
        <a:sy n="1" d="1"/>
      </p:scale>
      <p:origin x="0" y="0"/>
    </p:cViewPr>
  </p:notesText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B91161-8FD7-445B-927D-7C9E1A250AAE}" type="datetimeFigureOut">
              <a:rPr lang="en-US" smtClean="0"/>
              <a:t>3/22/2020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CCCBEA-30B3-4952-9282-0C36E98AE902}" type="slidenum">
              <a:rPr lang="en-US" smtClean="0"/>
              <a:t>‹#›</a:t>
            </a:fld>
            <a:endParaRPr lang="en-US"/>
          </a:p>
        </p:txBody>
      </p:sp>
    </p:spTree>
    <p:extLst>
      <p:ext uri="{BB962C8B-B14F-4D97-AF65-F5344CB8AC3E}">
        <p14:creationId xmlns:p14="http://schemas.microsoft.com/office/powerpoint/2010/main" val="4206046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A0B7B-D2D9-49A6-846A-754EBE5BB9D0}" type="datetimeFigureOut">
              <a:rPr lang="en-US" smtClean="0"/>
              <a:t>3/22/2020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E93FC-2F22-4915-9D81-9DFB886E47CC}" type="slidenum">
              <a:rPr lang="en-US" smtClean="0"/>
              <a:t>‹#›</a:t>
            </a:fld>
            <a:endParaRPr lang="en-US"/>
          </a:p>
        </p:txBody>
      </p:sp>
    </p:spTree>
    <p:extLst>
      <p:ext uri="{BB962C8B-B14F-4D97-AF65-F5344CB8AC3E}">
        <p14:creationId xmlns:p14="http://schemas.microsoft.com/office/powerpoint/2010/main" val="339925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2. Kézikönyv</a:t>
            </a:r>
            <a:r>
              <a:rPr lang="hu-HU"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1. lecke </a:t>
            </a:r>
            <a:r>
              <a:rPr lang="en-GB" sz="1200" kern="12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hinni a láthatatlanban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MIELŐTT ELKEZDJÜK: </a:t>
            </a:r>
            <a:endParaRPr lang="hu-HU"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Imádságos szívvel olvassuk el a tanulmányt legalább kétszer.  </a:t>
            </a:r>
          </a:p>
          <a:p>
            <a:pPr lvl="0"/>
            <a:r>
              <a:rPr lang="hu-HU" sz="1200" kern="1200" dirty="0" smtClean="0">
                <a:solidFill>
                  <a:schemeClr val="tx1"/>
                </a:solidFill>
                <a:effectLst/>
                <a:latin typeface="+mn-lt"/>
                <a:ea typeface="+mn-ea"/>
                <a:cs typeface="+mn-cs"/>
              </a:rPr>
              <a:t>Gyűjtsünk össze minden anyagot, amire a szekciókban szükségünk lesz.</a:t>
            </a:r>
          </a:p>
          <a:p>
            <a:pPr lvl="0"/>
            <a:r>
              <a:rPr lang="hu-HU" sz="1200" kern="1200" dirty="0" smtClean="0">
                <a:solidFill>
                  <a:schemeClr val="tx1"/>
                </a:solidFill>
                <a:effectLst/>
                <a:latin typeface="+mn-lt"/>
                <a:ea typeface="+mn-ea"/>
                <a:cs typeface="+mn-cs"/>
              </a:rPr>
              <a:t>Dolgozzunk együtt valakivel a csoportból és tervezzük el, ki, melyik szekciót fogja vezetni!  </a:t>
            </a: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A VEZETŐ SZEMÉLYES FELKÉSZÜLÉSE: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Gondoljunk egy olyan esetre, amikor bíztunk Istenben és hitünk elnyerte jutalmát! Hogyan változtatta meg életünket az a tapasztalat? Hogyan erősítette meg hitünket? Ha a Szentlélek arra indít, mondjuk el történetünket a foglalkozás elején, vagy az összefoglalási részben!  De mindenképpen használjuk a történet lelkesítő hatását a mai összejövetelen!  </a:t>
            </a:r>
          </a:p>
          <a:p>
            <a:endParaRPr lang="en-GB" dirty="0"/>
          </a:p>
        </p:txBody>
      </p:sp>
      <p:sp>
        <p:nvSpPr>
          <p:cNvPr id="4" name="Slide Number Placeholder 3"/>
          <p:cNvSpPr>
            <a:spLocks noGrp="1"/>
          </p:cNvSpPr>
          <p:nvPr>
            <p:ph type="sldNum" sz="quarter" idx="10"/>
          </p:nvPr>
        </p:nvSpPr>
        <p:spPr/>
        <p:txBody>
          <a:bodyPr/>
          <a:lstStyle/>
          <a:p>
            <a:fld id="{76EE93FC-2F22-4915-9D81-9DFB886E47CC}" type="slidenum">
              <a:rPr lang="en-US" smtClean="0"/>
              <a:t>1</a:t>
            </a:fld>
            <a:endParaRPr lang="en-US"/>
          </a:p>
        </p:txBody>
      </p:sp>
    </p:spTree>
    <p:extLst>
      <p:ext uri="{BB962C8B-B14F-4D97-AF65-F5344CB8AC3E}">
        <p14:creationId xmlns:p14="http://schemas.microsoft.com/office/powerpoint/2010/main" val="262036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ÜDVÖZLÉS ÉS IMÁDSÁG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Üdvözöljük a csoportot!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Mutassuk be mindenkinek a bibliai és imanaplót! Magyarázzuk el, hogy minden alkalommal használni fogjuk Biblia-tanulmányozó összejöveteleinken. Lényeg az, hogy a résztvevők vigyék haza a naplót és dolgozzanak rajta a következő foglalkozásig. Minden alkalommal vissza fogunk térni rá.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Vezessük be a mai foglalkozás témáját! Mondjuk ezt: Nap, mint nap megbízunk mindenféle tárgyakban és emberekben. Gyakran pillanatnyi tétovázás nélkül bízunk ezekben a hétköznapi dolgokban. Minél többször biztonságban elvégzünk valamit, annál könnyebben megbízunk a tapasztalatunkban. Jobban bízunk egy szakértőben, mint egy kezdőben; egy kipróbált gépben, mint valami újításban; vagy a logikánkban, mint az érzelmeinkben. Ma azt fogjuk tanulmányozni, mit is jelent a hit és az Istenbe vetett bizalom.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Hitünk legnagyobb kihívása lehet a számunkra láthatatlan Istenben hinni. Hogyan birkózzunk hát meg vele?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2</a:t>
            </a:fld>
            <a:endParaRPr lang="en-US"/>
          </a:p>
        </p:txBody>
      </p:sp>
    </p:spTree>
    <p:extLst>
      <p:ext uri="{BB962C8B-B14F-4D97-AF65-F5344CB8AC3E}">
        <p14:creationId xmlns:p14="http://schemas.microsoft.com/office/powerpoint/2010/main" val="682644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noProof="0" dirty="0" smtClean="0"/>
              <a:t>Videoklip – A hit– </a:t>
            </a:r>
            <a:r>
              <a:rPr lang="hu-HU" noProof="0" dirty="0" err="1" smtClean="0"/>
              <a:t>Sermon</a:t>
            </a:r>
            <a:r>
              <a:rPr lang="hu-HU" noProof="0" dirty="0" smtClean="0"/>
              <a:t> </a:t>
            </a:r>
            <a:r>
              <a:rPr lang="hu-HU" noProof="0" dirty="0" err="1" smtClean="0"/>
              <a:t>Spice.com</a:t>
            </a:r>
            <a:endParaRPr lang="hu-HU" baseline="0" noProof="0" dirty="0" smtClean="0"/>
          </a:p>
          <a:p>
            <a:endParaRPr lang="hu-HU" baseline="0" noProof="0" dirty="0" smtClean="0"/>
          </a:p>
          <a:p>
            <a:r>
              <a:rPr lang="hu-HU" sz="1200" b="1" kern="1200" noProof="0" dirty="0" smtClean="0">
                <a:solidFill>
                  <a:schemeClr val="tx1"/>
                </a:solidFill>
                <a:effectLst/>
                <a:latin typeface="+mn-lt"/>
                <a:ea typeface="+mn-ea"/>
                <a:cs typeface="+mn-cs"/>
              </a:rPr>
              <a:t>Itt </a:t>
            </a:r>
            <a:r>
              <a:rPr lang="hu-HU" sz="1200" b="1" kern="1200" noProof="0" dirty="0" err="1" smtClean="0">
                <a:solidFill>
                  <a:schemeClr val="tx1"/>
                </a:solidFill>
                <a:effectLst/>
                <a:latin typeface="+mn-lt"/>
                <a:ea typeface="+mn-ea"/>
                <a:cs typeface="+mn-cs"/>
              </a:rPr>
              <a:t>találáhatjuk</a:t>
            </a:r>
            <a:r>
              <a:rPr lang="hu-HU" sz="1200" b="1" kern="1200" noProof="0" dirty="0" smtClean="0">
                <a:solidFill>
                  <a:schemeClr val="tx1"/>
                </a:solidFill>
                <a:effectLst/>
                <a:latin typeface="+mn-lt"/>
                <a:ea typeface="+mn-ea"/>
                <a:cs typeface="+mn-cs"/>
              </a:rPr>
              <a:t>:</a:t>
            </a:r>
            <a:endParaRPr lang="hu-HU" sz="1200" kern="1200" noProof="0" dirty="0" smtClean="0">
              <a:solidFill>
                <a:schemeClr val="tx1"/>
              </a:solidFill>
              <a:effectLst/>
              <a:latin typeface="+mn-lt"/>
              <a:ea typeface="+mn-ea"/>
              <a:cs typeface="+mn-cs"/>
            </a:endParaRPr>
          </a:p>
          <a:p>
            <a:endParaRPr lang="hu-HU" sz="1200" kern="1200" noProof="0" dirty="0" smtClean="0">
              <a:solidFill>
                <a:schemeClr val="tx1"/>
              </a:solidFill>
              <a:effectLst/>
              <a:latin typeface="+mn-lt"/>
              <a:ea typeface="+mn-ea"/>
              <a:cs typeface="+mn-cs"/>
            </a:endParaRPr>
          </a:p>
          <a:p>
            <a:r>
              <a:rPr lang="hu-HU" noProof="0" dirty="0" smtClean="0">
                <a:solidFill>
                  <a:srgbClr val="0070C0"/>
                </a:solidFill>
              </a:rPr>
              <a:t>http://www.sermonspice.com/product/30878/faith</a:t>
            </a:r>
          </a:p>
          <a:p>
            <a:endParaRPr lang="hu-HU" noProof="0" dirty="0">
              <a:solidFill>
                <a:srgbClr val="0070C0"/>
              </a:solidFill>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3</a:t>
            </a:fld>
            <a:endParaRPr lang="en-US"/>
          </a:p>
        </p:txBody>
      </p:sp>
    </p:spTree>
    <p:extLst>
      <p:ext uri="{BB962C8B-B14F-4D97-AF65-F5344CB8AC3E}">
        <p14:creationId xmlns:p14="http://schemas.microsoft.com/office/powerpoint/2010/main" val="1743041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BEMELEGÍTÉS</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Szükségünk lesz: </a:t>
            </a:r>
          </a:p>
          <a:p>
            <a:r>
              <a:rPr lang="hu-HU" sz="1200" kern="1200" dirty="0" smtClean="0">
                <a:solidFill>
                  <a:schemeClr val="tx1"/>
                </a:solidFill>
                <a:effectLst/>
                <a:latin typeface="+mn-lt"/>
                <a:ea typeface="+mn-ea"/>
                <a:cs typeface="+mn-cs"/>
              </a:rPr>
              <a:t>A mindennapi hit kártyákra, amiket a jegyzetben találunk. Helyezzük őket lefordítva az asztalra!  </a:t>
            </a:r>
          </a:p>
          <a:p>
            <a:r>
              <a:rPr lang="hu-HU" sz="1200" kern="1200" dirty="0" smtClean="0">
                <a:solidFill>
                  <a:schemeClr val="tx1"/>
                </a:solidFill>
                <a:effectLst/>
                <a:latin typeface="+mn-lt"/>
                <a:ea typeface="+mn-ea"/>
                <a:cs typeface="+mn-cs"/>
              </a:rPr>
              <a:t>Mondjuk: Az asztalon található kártyák mindegyikén egy hétköznapi életben használt tárgy, vagy megélt tapasztalat szerepel, amikhez bizonyos mértékű hit és bizalom szükséges.  </a:t>
            </a:r>
          </a:p>
          <a:p>
            <a:r>
              <a:rPr lang="hu-HU" sz="1200" kern="1200" dirty="0" smtClean="0">
                <a:solidFill>
                  <a:schemeClr val="tx1"/>
                </a:solidFill>
                <a:effectLst/>
                <a:latin typeface="+mn-lt"/>
                <a:ea typeface="+mn-ea"/>
                <a:cs typeface="+mn-cs"/>
              </a:rPr>
              <a:t>Húzzunk egy kártyát és válasszunk párt! </a:t>
            </a:r>
          </a:p>
          <a:p>
            <a:r>
              <a:rPr lang="hu-HU" sz="1200" kern="1200" dirty="0" smtClean="0">
                <a:solidFill>
                  <a:schemeClr val="tx1"/>
                </a:solidFill>
                <a:effectLst/>
                <a:latin typeface="+mn-lt"/>
                <a:ea typeface="+mn-ea"/>
                <a:cs typeface="+mn-cs"/>
              </a:rPr>
              <a:t>Mondjuk el egymásnak, hogy szerintünk mennyi hitre van szükség az illető tárgy használatához. Értékeljük egy 1-10-es skálán, ahol a nulla azt jelenti, hogy semennyi hit nem kell hozzá, a 10 pedig azt, hogy teljes hitre van szükség a tárgy használatához, vagy a tetthez, ami a kártyán szerepel. </a:t>
            </a:r>
          </a:p>
          <a:p>
            <a:r>
              <a:rPr lang="hu-HU" sz="1200" kern="1200" dirty="0" smtClean="0">
                <a:solidFill>
                  <a:schemeClr val="tx1"/>
                </a:solidFill>
                <a:effectLst/>
                <a:latin typeface="+mn-lt"/>
                <a:ea typeface="+mn-ea"/>
                <a:cs typeface="+mn-cs"/>
              </a:rPr>
              <a:t>Ne feledjük, hogy a szükséges hit mértéke egyénenként teljesen különböző lehet, és ez rendben is van. Csak azt mondjuk el, tőlünk mennyi hitet igényel, és miért gondoljuk, hogy olyan sok hitre van hozzá szükségünk!  </a:t>
            </a:r>
          </a:p>
          <a:p>
            <a:r>
              <a:rPr lang="hu-HU" sz="1200" kern="1200" dirty="0" smtClean="0">
                <a:solidFill>
                  <a:schemeClr val="tx1"/>
                </a:solidFill>
                <a:effectLst/>
                <a:latin typeface="+mn-lt"/>
                <a:ea typeface="+mn-ea"/>
                <a:cs typeface="+mn-cs"/>
              </a:rPr>
              <a:t>Adjunk 3 percet a csoportnak, hogy elvegyüljenek és beszélgethessenek. Majd kérjünk fel három résztvevőt, hogy osszák meg velünk gondolataikat arról, hogyan kell folyamatosan használnunk hitünket a mindennapi életben. </a:t>
            </a:r>
            <a:r>
              <a:rPr lang="en-GB" sz="1200" kern="1200" dirty="0" smtClean="0">
                <a:solidFill>
                  <a:schemeClr val="tx1"/>
                </a:solidFill>
                <a:effectLst/>
                <a:latin typeface="+mn-lt"/>
                <a:ea typeface="+mn-ea"/>
                <a:cs typeface="+mn-cs"/>
              </a:rPr>
              <a:t>Allow </a:t>
            </a:r>
            <a:r>
              <a:rPr lang="en-GB" sz="1200" kern="1200" dirty="0">
                <a:solidFill>
                  <a:schemeClr val="tx1"/>
                </a:solidFill>
                <a:effectLst/>
                <a:latin typeface="+mn-lt"/>
                <a:ea typeface="+mn-ea"/>
                <a:cs typeface="+mn-cs"/>
              </a:rPr>
              <a:t>3 minutes for the group to mingle and speak to each other.  Then ask two or three people to share their thoughts about the ways in which we continually exercise our faith in our everyday live. </a:t>
            </a:r>
          </a:p>
          <a:p>
            <a:endParaRPr lang="en-GB" dirty="0"/>
          </a:p>
        </p:txBody>
      </p:sp>
      <p:sp>
        <p:nvSpPr>
          <p:cNvPr id="4" name="Slide Number Placeholder 3"/>
          <p:cNvSpPr>
            <a:spLocks noGrp="1"/>
          </p:cNvSpPr>
          <p:nvPr>
            <p:ph type="sldNum" sz="quarter" idx="10"/>
          </p:nvPr>
        </p:nvSpPr>
        <p:spPr/>
        <p:txBody>
          <a:bodyPr/>
          <a:lstStyle/>
          <a:p>
            <a:fld id="{76EE93FC-2F22-4915-9D81-9DFB886E47CC}" type="slidenum">
              <a:rPr lang="en-US" smtClean="0"/>
              <a:t>4</a:t>
            </a:fld>
            <a:endParaRPr lang="en-US"/>
          </a:p>
        </p:txBody>
      </p:sp>
    </p:spTree>
    <p:extLst>
      <p:ext uri="{BB962C8B-B14F-4D97-AF65-F5344CB8AC3E}">
        <p14:creationId xmlns:p14="http://schemas.microsoft.com/office/powerpoint/2010/main" val="748045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IGEKUTATÁS</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Szükségünk lesz: </a:t>
            </a:r>
          </a:p>
          <a:p>
            <a:r>
              <a:rPr lang="hu-HU" sz="1200" kern="1200" dirty="0" smtClean="0">
                <a:solidFill>
                  <a:schemeClr val="tx1"/>
                </a:solidFill>
                <a:effectLst/>
                <a:latin typeface="+mn-lt"/>
                <a:ea typeface="+mn-ea"/>
                <a:cs typeface="+mn-cs"/>
              </a:rPr>
              <a:t> </a:t>
            </a:r>
          </a:p>
          <a:p>
            <a:pPr lvl="0"/>
            <a:r>
              <a:rPr lang="hu-HU" sz="1200" kern="1200" dirty="0" smtClean="0">
                <a:solidFill>
                  <a:schemeClr val="tx1"/>
                </a:solidFill>
                <a:effectLst/>
                <a:latin typeface="+mn-lt"/>
                <a:ea typeface="+mn-ea"/>
                <a:cs typeface="+mn-cs"/>
              </a:rPr>
              <a:t>A hit hősei kártyákra (lásd a jegyzetben!)</a:t>
            </a:r>
          </a:p>
          <a:p>
            <a:pPr lvl="0"/>
            <a:r>
              <a:rPr lang="hu-HU" sz="1200" kern="1200" dirty="0" smtClean="0">
                <a:solidFill>
                  <a:schemeClr val="tx1"/>
                </a:solidFill>
                <a:effectLst/>
                <a:latin typeface="+mn-lt"/>
                <a:ea typeface="+mn-ea"/>
                <a:cs typeface="+mn-cs"/>
              </a:rPr>
              <a:t>1 példány szókereső tanulmányra minden résztvevőnek (lásd a jegyzetben!)</a:t>
            </a:r>
          </a:p>
          <a:p>
            <a:pPr lvl="0"/>
            <a:r>
              <a:rPr lang="hu-HU" sz="1200" kern="1200" dirty="0" smtClean="0">
                <a:solidFill>
                  <a:schemeClr val="tx1"/>
                </a:solidFill>
                <a:effectLst/>
                <a:latin typeface="+mn-lt"/>
                <a:ea typeface="+mn-ea"/>
                <a:cs typeface="+mn-cs"/>
              </a:rPr>
              <a:t>Tiszta papírlapokra</a:t>
            </a:r>
          </a:p>
          <a:p>
            <a:pPr lvl="0"/>
            <a:r>
              <a:rPr lang="hu-HU" sz="1200" kern="1200" dirty="0" smtClean="0">
                <a:solidFill>
                  <a:schemeClr val="tx1"/>
                </a:solidFill>
                <a:effectLst/>
                <a:latin typeface="+mn-lt"/>
                <a:ea typeface="+mn-ea"/>
                <a:cs typeface="+mn-cs"/>
              </a:rPr>
              <a:t>Tollakra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Ehhez a Biblia-tanulmányozáshoz osszuk kisebb csoportokra a résztvevőket!  </a:t>
            </a:r>
          </a:p>
          <a:p>
            <a:r>
              <a:rPr lang="hu-HU" sz="1200" kern="1200" dirty="0" smtClean="0">
                <a:solidFill>
                  <a:schemeClr val="tx1"/>
                </a:solidFill>
                <a:effectLst/>
                <a:latin typeface="+mn-lt"/>
                <a:ea typeface="+mn-ea"/>
                <a:cs typeface="+mn-cs"/>
              </a:rPr>
              <a:t>A csoportok lehetőleg nyolc főnél kisebb létszámúak legyenek.  </a:t>
            </a:r>
          </a:p>
          <a:p>
            <a:r>
              <a:rPr lang="hu-HU" sz="1200" kern="1200" dirty="0" smtClean="0">
                <a:solidFill>
                  <a:schemeClr val="tx1"/>
                </a:solidFill>
                <a:effectLst/>
                <a:latin typeface="+mn-lt"/>
                <a:ea typeface="+mn-ea"/>
                <a:cs typeface="+mn-cs"/>
              </a:rPr>
              <a:t>Minden kis csoportban jelöljünk ki egy vezetőt, aki a kérdésekkel irányítja a tagokat és leírja gondolataikat, válaszaikat.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Újra együtt: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Híjuk össze az egész nagy csoportot! Kérjük fel a csoportokat, hogy osszák meg a többiekkel a tanulmány során felmerült meglátásaikat. Majd szólítsuk fel őket, hogy mindegyik csoport olvassa fel a hitről írt definícióját. Ha jut még rá idő, a teljes csoport együtt fogalmazza meg a hit definícióját, ami összegzi a kis csoportok gondolatait.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Végül adjunk mindenkinek egy példányt az „Amit én hiszek” c. feladatlapból (lásd a jegyzetben!) a naplójukhoz, és kérjük meg őket, hogy a következő foglalkozásra kitöltve hozzák magukkal.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5</a:t>
            </a:fld>
            <a:endParaRPr lang="en-US"/>
          </a:p>
        </p:txBody>
      </p:sp>
    </p:spTree>
    <p:extLst>
      <p:ext uri="{BB962C8B-B14F-4D97-AF65-F5344CB8AC3E}">
        <p14:creationId xmlns:p14="http://schemas.microsoft.com/office/powerpoint/2010/main" val="3515195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AZ IMÁDSÁG IDEJE </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Szükségünk lesz: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Tojás alakúra vágott papírlapokra – fejenként egy, plusz tartalék (lásd a jegyzetben!) </a:t>
            </a:r>
          </a:p>
          <a:p>
            <a:r>
              <a:rPr lang="hu-HU" sz="1200" kern="1200" dirty="0" smtClean="0">
                <a:solidFill>
                  <a:schemeClr val="tx1"/>
                </a:solidFill>
                <a:effectLst/>
                <a:latin typeface="+mn-lt"/>
                <a:ea typeface="+mn-ea"/>
                <a:cs typeface="+mn-cs"/>
              </a:rPr>
              <a:t>Adjunk mindenkinek egy tojásformára vágott tiszta papírt!  </a:t>
            </a:r>
          </a:p>
          <a:p>
            <a:r>
              <a:rPr lang="hu-HU" sz="1200" kern="1200" dirty="0" smtClean="0">
                <a:solidFill>
                  <a:schemeClr val="tx1"/>
                </a:solidFill>
                <a:effectLst/>
                <a:latin typeface="+mn-lt"/>
                <a:ea typeface="+mn-ea"/>
                <a:cs typeface="+mn-cs"/>
              </a:rPr>
              <a:t>Mondjuk: A tojásnak időre van szüksége, hogy kifejlődjön, éppen úgy, ahogyan hitből fakadó imáink megválaszolása is időt igényel. </a:t>
            </a:r>
          </a:p>
          <a:p>
            <a:r>
              <a:rPr lang="hu-HU" sz="1200" kern="1200" dirty="0" smtClean="0">
                <a:solidFill>
                  <a:schemeClr val="tx1"/>
                </a:solidFill>
                <a:effectLst/>
                <a:latin typeface="+mn-lt"/>
                <a:ea typeface="+mn-ea"/>
                <a:cs typeface="+mn-cs"/>
              </a:rPr>
              <a:t>Kérjük meg a résztvevőket, hogy mindenki írja a lapra a saját, hitből fakadó imádságát. Amikor mindenki végzett, helyezzék a tojásformákat írással lefelé a csoport közepére.  </a:t>
            </a:r>
          </a:p>
          <a:p>
            <a:r>
              <a:rPr lang="hu-HU" sz="1200" kern="1200" dirty="0" smtClean="0">
                <a:solidFill>
                  <a:schemeClr val="tx1"/>
                </a:solidFill>
                <a:effectLst/>
                <a:latin typeface="+mn-lt"/>
                <a:ea typeface="+mn-ea"/>
                <a:cs typeface="+mn-cs"/>
              </a:rPr>
              <a:t>Kérjünk fel valakit egy imádságra a tojásokra írt összes imáért. Kérjük Istent, hogy válaszolja meg tojásra írt imáinkat és töltsön be minket reménnyel. </a:t>
            </a:r>
          </a:p>
          <a:p>
            <a:r>
              <a:rPr lang="hu-HU" sz="1200" kern="1200" dirty="0" smtClean="0">
                <a:solidFill>
                  <a:schemeClr val="tx1"/>
                </a:solidFill>
                <a:effectLst/>
                <a:latin typeface="+mn-lt"/>
                <a:ea typeface="+mn-ea"/>
                <a:cs typeface="+mn-cs"/>
              </a:rPr>
              <a:t>Tartsuk a tojásra írt imánkat az imanaplónkban és időnként ellenőrizzük, hogy „kikeltek”- e.   </a:t>
            </a:r>
          </a:p>
          <a:p>
            <a:r>
              <a:rPr lang="hu-HU" sz="1200" kern="1200" dirty="0" smtClean="0">
                <a:solidFill>
                  <a:schemeClr val="tx1"/>
                </a:solidFill>
                <a:effectLst/>
                <a:latin typeface="+mn-lt"/>
                <a:ea typeface="+mn-ea"/>
                <a:cs typeface="+mn-cs"/>
              </a:rPr>
              <a:t>Figyeljük meg, történt-e bármi változás az imánk hatására, és megfigyeléseinket írjuk a tojás másik oldalára!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Mindig kérdezzünk rá, van-e valakinek külön imakérése, amit beírhatunk az imanaplóba! Minden összejövetelen térjünk vissza ezekre! </a:t>
            </a:r>
            <a:endParaRPr lang="en-GB" dirty="0"/>
          </a:p>
        </p:txBody>
      </p:sp>
      <p:sp>
        <p:nvSpPr>
          <p:cNvPr id="4" name="Slide Number Placeholder 3"/>
          <p:cNvSpPr>
            <a:spLocks noGrp="1"/>
          </p:cNvSpPr>
          <p:nvPr>
            <p:ph type="sldNum" sz="quarter" idx="10"/>
          </p:nvPr>
        </p:nvSpPr>
        <p:spPr/>
        <p:txBody>
          <a:bodyPr/>
          <a:lstStyle/>
          <a:p>
            <a:fld id="{76EE93FC-2F22-4915-9D81-9DFB886E47CC}" type="slidenum">
              <a:rPr lang="en-US" smtClean="0"/>
              <a:t>6</a:t>
            </a:fld>
            <a:endParaRPr lang="en-US"/>
          </a:p>
        </p:txBody>
      </p:sp>
    </p:spTree>
    <p:extLst>
      <p:ext uri="{BB962C8B-B14F-4D97-AF65-F5344CB8AC3E}">
        <p14:creationId xmlns:p14="http://schemas.microsoft.com/office/powerpoint/2010/main" val="2528273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060067" y="1828800"/>
            <a:ext cx="2127580" cy="5029200"/>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3064" y="381001"/>
            <a:ext cx="2297475" cy="6477000"/>
          </a:xfrm>
          <a:prstGeom prst="rect">
            <a:avLst/>
          </a:prstGeom>
          <a:noFill/>
          <a:ln>
            <a:noFill/>
          </a:ln>
        </p:spPr>
      </p:pic>
      <p:sp>
        <p:nvSpPr>
          <p:cNvPr id="2" name="Title 1"/>
          <p:cNvSpPr>
            <a:spLocks noGrp="1"/>
          </p:cNvSpPr>
          <p:nvPr>
            <p:ph type="ctrTitle"/>
          </p:nvPr>
        </p:nvSpPr>
        <p:spPr>
          <a:xfrm>
            <a:off x="2894013" y="1524000"/>
            <a:ext cx="7543800" cy="2971800"/>
          </a:xfrm>
        </p:spPr>
        <p:txBody>
          <a:bodyPr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893939" y="4572000"/>
            <a:ext cx="7543874" cy="838200"/>
          </a:xfrm>
        </p:spPr>
        <p:txBody>
          <a:bodyPr>
            <a:normAutofit/>
          </a:bodyPr>
          <a:lstStyle>
            <a:lvl1pPr marL="0" indent="0" algn="l">
              <a:spcBef>
                <a:spcPts val="1200"/>
              </a:spcBef>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2120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685800" y="914400"/>
            <a:ext cx="2926080" cy="3352800"/>
          </a:xfrm>
        </p:spPr>
        <p:txBody>
          <a:bodyPr anchor="b">
            <a:normAutofit/>
          </a:bodyPr>
          <a:lstStyle>
            <a:lvl1pPr>
              <a:defRPr sz="3600"/>
            </a:lvl1pPr>
          </a:lstStyle>
          <a:p>
            <a:r>
              <a:rPr lang="en-US"/>
              <a:t>Click to edit Master title style</a:t>
            </a:r>
          </a:p>
        </p:txBody>
      </p:sp>
      <p:sp>
        <p:nvSpPr>
          <p:cNvPr id="3" name="Picture Placeholder 2"/>
          <p:cNvSpPr>
            <a:spLocks noGrp="1"/>
          </p:cNvSpPr>
          <p:nvPr>
            <p:ph type="pic" idx="1"/>
          </p:nvPr>
        </p:nvSpPr>
        <p:spPr>
          <a:xfrm>
            <a:off x="4008120" y="914400"/>
            <a:ext cx="65836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4351867"/>
            <a:ext cx="2926080" cy="15917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9275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Left 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a:t>Click to edit Master title style</a:t>
            </a:r>
          </a:p>
        </p:txBody>
      </p:sp>
      <p:sp>
        <p:nvSpPr>
          <p:cNvPr id="3" name="Picture Placeholder 2"/>
          <p:cNvSpPr>
            <a:spLocks noGrp="1"/>
          </p:cNvSpPr>
          <p:nvPr>
            <p:ph type="pic" idx="1"/>
          </p:nvPr>
        </p:nvSpPr>
        <p:spPr>
          <a:xfrm>
            <a:off x="696374" y="914400"/>
            <a:ext cx="74980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2778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wo Pictures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a:t>Click to edit Master title style</a:t>
            </a:r>
          </a:p>
        </p:txBody>
      </p:sp>
      <p:sp>
        <p:nvSpPr>
          <p:cNvPr id="3" name="Picture Placeholder 2"/>
          <p:cNvSpPr>
            <a:spLocks noGrp="1"/>
          </p:cNvSpPr>
          <p:nvPr>
            <p:ph type="pic" idx="1"/>
          </p:nvPr>
        </p:nvSpPr>
        <p:spPr>
          <a:xfrm>
            <a:off x="696374" y="914400"/>
            <a:ext cx="347472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Picture Placeholder 2"/>
          <p:cNvSpPr>
            <a:spLocks noGrp="1"/>
          </p:cNvSpPr>
          <p:nvPr>
            <p:ph type="pic" idx="10"/>
          </p:nvPr>
        </p:nvSpPr>
        <p:spPr>
          <a:xfrm>
            <a:off x="4719734" y="914400"/>
            <a:ext cx="347472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52475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wo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3" name="Picture Placeholder 2"/>
          <p:cNvSpPr>
            <a:spLocks noGrp="1"/>
          </p:cNvSpPr>
          <p:nvPr>
            <p:ph type="pic" idx="1"/>
          </p:nvPr>
        </p:nvSpPr>
        <p:spPr>
          <a:xfrm>
            <a:off x="696374" y="914400"/>
            <a:ext cx="4599139"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Picture Placeholder 2"/>
          <p:cNvSpPr>
            <a:spLocks noGrp="1"/>
          </p:cNvSpPr>
          <p:nvPr>
            <p:ph type="pic" idx="10"/>
          </p:nvPr>
        </p:nvSpPr>
        <p:spPr>
          <a:xfrm>
            <a:off x="5836920" y="914400"/>
            <a:ext cx="47548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55408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hin and Wide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6" name="Picture Placeholder 2"/>
          <p:cNvSpPr>
            <a:spLocks noGrp="1"/>
          </p:cNvSpPr>
          <p:nvPr>
            <p:ph type="pic" idx="10"/>
          </p:nvPr>
        </p:nvSpPr>
        <p:spPr>
          <a:xfrm>
            <a:off x="4572000" y="914400"/>
            <a:ext cx="601980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Picture Placeholder 2"/>
          <p:cNvSpPr>
            <a:spLocks noGrp="1"/>
          </p:cNvSpPr>
          <p:nvPr>
            <p:ph type="pic" idx="11"/>
          </p:nvPr>
        </p:nvSpPr>
        <p:spPr>
          <a:xfrm>
            <a:off x="696374" y="914400"/>
            <a:ext cx="3342226"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28778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hree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3" name="Picture Placeholder 2"/>
          <p:cNvSpPr>
            <a:spLocks noGrp="1"/>
          </p:cNvSpPr>
          <p:nvPr>
            <p:ph type="pic" idx="1"/>
          </p:nvPr>
        </p:nvSpPr>
        <p:spPr>
          <a:xfrm>
            <a:off x="696374" y="914400"/>
            <a:ext cx="2960838"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Picture Placeholder 2"/>
          <p:cNvSpPr>
            <a:spLocks noGrp="1"/>
          </p:cNvSpPr>
          <p:nvPr>
            <p:ph type="pic" idx="11"/>
          </p:nvPr>
        </p:nvSpPr>
        <p:spPr>
          <a:xfrm>
            <a:off x="4162060" y="914400"/>
            <a:ext cx="2962235"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Picture Placeholder 2"/>
          <p:cNvSpPr>
            <a:spLocks noGrp="1"/>
          </p:cNvSpPr>
          <p:nvPr>
            <p:ph type="pic" idx="12"/>
          </p:nvPr>
        </p:nvSpPr>
        <p:spPr>
          <a:xfrm>
            <a:off x="7629144" y="914400"/>
            <a:ext cx="2962656"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45680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229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3600" y="228600"/>
            <a:ext cx="1752600" cy="6019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9800" y="228600"/>
            <a:ext cx="73533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468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060067" y="1828800"/>
            <a:ext cx="2127580" cy="5029200"/>
          </a:xfrm>
          <a:prstGeom prst="rect">
            <a:avLst/>
          </a:prstGeom>
        </p:spPr>
      </p:pic>
      <p:pic>
        <p:nvPicPr>
          <p:cNvPr id="6" name="Picture 5"/>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flipH="1">
            <a:off x="0" y="1839686"/>
            <a:ext cx="2127580" cy="5029200"/>
          </a:xfrm>
          <a:prstGeom prst="rect">
            <a:avLst/>
          </a:prstGeom>
        </p:spPr>
      </p:pic>
      <p:sp>
        <p:nvSpPr>
          <p:cNvPr id="2" name="Title 1"/>
          <p:cNvSpPr>
            <a:spLocks noGrp="1"/>
          </p:cNvSpPr>
          <p:nvPr>
            <p:ph type="ctrTitle"/>
          </p:nvPr>
        </p:nvSpPr>
        <p:spPr>
          <a:xfrm>
            <a:off x="2438400" y="5447900"/>
            <a:ext cx="7315200" cy="685800"/>
          </a:xfrm>
        </p:spPr>
        <p:txBody>
          <a:bodyPr anchor="b">
            <a:norm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2438364" y="6172200"/>
            <a:ext cx="7315272" cy="457200"/>
          </a:xfrm>
        </p:spPr>
        <p:txBody>
          <a:bodyPr>
            <a:normAutofit/>
          </a:bodyPr>
          <a:lstStyle>
            <a:lvl1pPr marL="0" indent="0" algn="ctr">
              <a:spcBef>
                <a:spcPts val="0"/>
              </a:spcBef>
              <a:buNone/>
              <a:defRPr sz="1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icture Placeholder 4"/>
          <p:cNvSpPr>
            <a:spLocks noGrp="1"/>
          </p:cNvSpPr>
          <p:nvPr>
            <p:ph type="pic" sz="quarter" idx="10"/>
          </p:nvPr>
        </p:nvSpPr>
        <p:spPr>
          <a:xfrm>
            <a:off x="2346960" y="609600"/>
            <a:ext cx="7498080" cy="45720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lstStyle>
            <a:lvl1pPr marL="0" indent="0" algn="ctr">
              <a:buNone/>
              <a:defRPr/>
            </a:lvl1pPr>
          </a:lstStyle>
          <a:p>
            <a:r>
              <a:rPr lang="en-US"/>
              <a:t>Click icon to add picture</a:t>
            </a:r>
          </a:p>
        </p:txBody>
      </p:sp>
    </p:spTree>
    <p:extLst>
      <p:ext uri="{BB962C8B-B14F-4D97-AF65-F5344CB8AC3E}">
        <p14:creationId xmlns:p14="http://schemas.microsoft.com/office/powerpoint/2010/main" val="277386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061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84212" y="609600"/>
            <a:ext cx="2194564" cy="6376429"/>
          </a:xfrm>
          <a:prstGeom prst="rect">
            <a:avLst/>
          </a:prstGeom>
        </p:spPr>
      </p:pic>
      <p:sp>
        <p:nvSpPr>
          <p:cNvPr id="2" name="Title 1"/>
          <p:cNvSpPr>
            <a:spLocks noGrp="1"/>
          </p:cNvSpPr>
          <p:nvPr>
            <p:ph type="title"/>
          </p:nvPr>
        </p:nvSpPr>
        <p:spPr>
          <a:xfrm>
            <a:off x="2894013" y="1524000"/>
            <a:ext cx="7543800" cy="2971800"/>
          </a:xfrm>
        </p:spPr>
        <p:txBody>
          <a:bodyPr anchor="b">
            <a:normAutofit/>
          </a:bodyPr>
          <a:lstStyle>
            <a:lvl1pPr>
              <a:defRPr sz="6600"/>
            </a:lvl1pPr>
          </a:lstStyle>
          <a:p>
            <a:r>
              <a:rPr lang="en-US"/>
              <a:t>Click to edit Master title style</a:t>
            </a:r>
          </a:p>
        </p:txBody>
      </p:sp>
      <p:sp>
        <p:nvSpPr>
          <p:cNvPr id="3" name="Text Placeholder 2"/>
          <p:cNvSpPr>
            <a:spLocks noGrp="1"/>
          </p:cNvSpPr>
          <p:nvPr>
            <p:ph type="body" idx="1"/>
          </p:nvPr>
        </p:nvSpPr>
        <p:spPr>
          <a:xfrm>
            <a:off x="2893939" y="4572000"/>
            <a:ext cx="7543874" cy="838200"/>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5900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09800" y="1828800"/>
            <a:ext cx="448056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025640" y="1828800"/>
            <a:ext cx="448056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431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209800" y="1828800"/>
            <a:ext cx="4480560" cy="823912"/>
          </a:xfrm>
        </p:spPr>
        <p:txBody>
          <a:bodyPr anchor="ctr">
            <a:normAutofit/>
          </a:bodyPr>
          <a:lstStyle>
            <a:lvl1pPr marL="0" indent="0">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9800" y="2805112"/>
            <a:ext cx="4480560" cy="344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025640" y="1828800"/>
            <a:ext cx="4480560" cy="823912"/>
          </a:xfrm>
        </p:spPr>
        <p:txBody>
          <a:bodyPr anchor="ctr">
            <a:normAutofit/>
          </a:bodyPr>
          <a:lstStyle>
            <a:lvl1pPr marL="0" indent="0">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25640" y="2805112"/>
            <a:ext cx="4480560" cy="344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918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685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1559"/>
            <a:ext cx="12188977" cy="6854966"/>
          </a:xfrm>
          <a:prstGeom prst="rect">
            <a:avLst/>
          </a:prstGeom>
        </p:spPr>
      </p:pic>
    </p:spTree>
    <p:extLst>
      <p:ext uri="{BB962C8B-B14F-4D97-AF65-F5344CB8AC3E}">
        <p14:creationId xmlns:p14="http://schemas.microsoft.com/office/powerpoint/2010/main" val="71033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800100"/>
            <a:ext cx="7543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spcBef>
                <a:spcPts val="12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2347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cstate="screen">
            <a:extLst>
              <a:ext uri="{28A0092B-C50C-407E-A947-70E740481C1C}">
                <a14:useLocalDpi xmlns:a14="http://schemas.microsoft.com/office/drawing/2010/main" val="0"/>
              </a:ext>
            </a:extLst>
          </a:blip>
          <a:stretch>
            <a:fillRect/>
          </a:stretch>
        </p:blipFill>
        <p:spPr>
          <a:xfrm>
            <a:off x="455612" y="762000"/>
            <a:ext cx="1405131" cy="5257811"/>
          </a:xfrm>
          <a:prstGeom prst="rect">
            <a:avLst/>
          </a:prstGeom>
        </p:spPr>
      </p:pic>
      <p:sp>
        <p:nvSpPr>
          <p:cNvPr id="2" name="Title Placeholder 1"/>
          <p:cNvSpPr>
            <a:spLocks noGrp="1"/>
          </p:cNvSpPr>
          <p:nvPr>
            <p:ph type="title"/>
          </p:nvPr>
        </p:nvSpPr>
        <p:spPr>
          <a:xfrm>
            <a:off x="2209800" y="228601"/>
            <a:ext cx="9296400" cy="14478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2209800" y="1828798"/>
            <a:ext cx="9296400" cy="44196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600" y="6508899"/>
            <a:ext cx="1022543" cy="21257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fld id="{5FB288E9-E6DD-423A-8DD3-CE3B7E6DE97A}" type="datetimeFigureOut">
              <a:rPr lang="en-US" smtClean="0"/>
              <a:pPr/>
              <a:t>3/22/2020</a:t>
            </a:fld>
            <a:endParaRPr lang="en-US"/>
          </a:p>
        </p:txBody>
      </p:sp>
      <p:sp>
        <p:nvSpPr>
          <p:cNvPr id="5" name="Footer Placeholder 4"/>
          <p:cNvSpPr>
            <a:spLocks noGrp="1"/>
          </p:cNvSpPr>
          <p:nvPr>
            <p:ph type="ftr" sz="quarter" idx="3"/>
          </p:nvPr>
        </p:nvSpPr>
        <p:spPr>
          <a:xfrm>
            <a:off x="2209800" y="6508899"/>
            <a:ext cx="9296400" cy="21257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79412" y="6508899"/>
            <a:ext cx="457200" cy="212576"/>
          </a:xfrm>
          <a:prstGeom prst="rect">
            <a:avLst/>
          </a:prstGeom>
        </p:spPr>
        <p:txBody>
          <a:bodyPr vert="horz" lIns="91440" tIns="45720" rIns="91440" bIns="45720" rtlCol="0" anchor="ctr"/>
          <a:lstStyle>
            <a:lvl1pPr algn="r">
              <a:defRPr sz="800">
                <a:solidFill>
                  <a:schemeClr val="tx1">
                    <a:lumMod val="50000"/>
                    <a:lumOff val="50000"/>
                  </a:schemeClr>
                </a:solidFill>
              </a:defRPr>
            </a:lvl1pPr>
          </a:lstStyle>
          <a:p>
            <a:fld id="{FB2EFC72-2998-470D-948F-F27143742797}" type="slidenum">
              <a:rPr lang="en-US" smtClean="0"/>
              <a:pPr/>
              <a:t>‹#›</a:t>
            </a:fld>
            <a:endParaRPr lang="en-US"/>
          </a:p>
        </p:txBody>
      </p:sp>
    </p:spTree>
    <p:extLst>
      <p:ext uri="{BB962C8B-B14F-4D97-AF65-F5344CB8AC3E}">
        <p14:creationId xmlns:p14="http://schemas.microsoft.com/office/powerpoint/2010/main" val="146938227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62" r:id="rId12"/>
    <p:sldLayoutId id="2147483663" r:id="rId13"/>
    <p:sldLayoutId id="2147483665" r:id="rId14"/>
    <p:sldLayoutId id="2147483664"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lumMod val="65000"/>
              <a:lumOff val="35000"/>
            </a:schemeClr>
          </a:solidFill>
          <a:latin typeface="+mn-lt"/>
          <a:ea typeface="+mn-ea"/>
          <a:cs typeface="+mn-cs"/>
        </a:defRPr>
      </a:lvl1pPr>
      <a:lvl2pPr marL="457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685800" indent="-228600" algn="l" defTabSz="914400" rtl="0" eaLnBrk="1" latinLnBrk="0" hangingPunct="1">
        <a:lnSpc>
          <a:spcPct val="90000"/>
        </a:lnSpc>
        <a:spcBef>
          <a:spcPts val="8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144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4pPr>
      <a:lvl5pPr marL="11430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13716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6pPr>
      <a:lvl7pPr marL="1371600" indent="0" algn="l" defTabSz="914400" rtl="0" eaLnBrk="1" latinLnBrk="0" hangingPunct="1">
        <a:lnSpc>
          <a:spcPct val="90000"/>
        </a:lnSpc>
        <a:spcBef>
          <a:spcPts val="800"/>
        </a:spcBef>
        <a:buFont typeface="Arial" panose="020B0604020202020204" pitchFamily="34" charset="0"/>
        <a:buNone/>
        <a:defRPr sz="1400" kern="1200">
          <a:solidFill>
            <a:schemeClr val="tx1">
              <a:lumMod val="65000"/>
              <a:lumOff val="35000"/>
            </a:schemeClr>
          </a:solidFill>
          <a:latin typeface="+mn-lt"/>
          <a:ea typeface="+mn-ea"/>
          <a:cs typeface="+mn-cs"/>
        </a:defRPr>
      </a:lvl7pPr>
      <a:lvl8pPr marL="18288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8pPr>
      <a:lvl9pPr marL="20574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99656" y="5301208"/>
            <a:ext cx="6845384" cy="1015663"/>
          </a:xfrm>
          <a:prstGeom prst="rect">
            <a:avLst/>
          </a:prstGeom>
          <a:noFill/>
        </p:spPr>
        <p:txBody>
          <a:bodyPr wrap="square" rtlCol="0">
            <a:spAutoFit/>
          </a:bodyPr>
          <a:lstStyle/>
          <a:p>
            <a:r>
              <a:rPr lang="hu-HU" sz="2800" b="1" dirty="0" smtClean="0"/>
              <a:t>1. FOGLALKOZÁS</a:t>
            </a:r>
            <a:endParaRPr lang="en-GB" sz="2800" b="1" dirty="0" smtClean="0"/>
          </a:p>
          <a:p>
            <a:r>
              <a:rPr lang="hu-HU" sz="3200" b="1" dirty="0" smtClean="0">
                <a:solidFill>
                  <a:schemeClr val="accent1">
                    <a:lumMod val="75000"/>
                  </a:schemeClr>
                </a:solidFill>
              </a:rPr>
              <a:t>HINNI A LÁTHATATLANBAN</a:t>
            </a:r>
            <a:endParaRPr lang="en-GB" sz="3200" b="1" dirty="0">
              <a:solidFill>
                <a:schemeClr val="accent1">
                  <a:lumMod val="75000"/>
                </a:schemeClr>
              </a:solidFill>
            </a:endParaRPr>
          </a:p>
        </p:txBody>
      </p:sp>
      <p:pic>
        <p:nvPicPr>
          <p:cNvPr id="5" name="Picture Placeholder 4" descr="A close up of a piece of paper&#10;&#10;Description generated with high confidence">
            <a:extLst>
              <a:ext uri="{FF2B5EF4-FFF2-40B4-BE49-F238E27FC236}">
                <a16:creationId xmlns:a16="http://schemas.microsoft.com/office/drawing/2014/main" xmlns="" id="{4A7B2A5C-630A-45D2-B7B9-ED85B905D13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5880" b="5880"/>
          <a:stretch>
            <a:fillRect/>
          </a:stretch>
        </p:blipFill>
        <p:spPr>
          <a:xfrm>
            <a:off x="1559496" y="109607"/>
            <a:ext cx="8218160" cy="5011074"/>
          </a:xfrm>
        </p:spPr>
      </p:pic>
      <p:sp>
        <p:nvSpPr>
          <p:cNvPr id="2" name="Szövegdoboz 1"/>
          <p:cNvSpPr txBox="1"/>
          <p:nvPr/>
        </p:nvSpPr>
        <p:spPr>
          <a:xfrm>
            <a:off x="1991544" y="2924945"/>
            <a:ext cx="5040560" cy="1384995"/>
          </a:xfrm>
          <a:prstGeom prst="rect">
            <a:avLst/>
          </a:prstGeom>
          <a:noFill/>
        </p:spPr>
        <p:txBody>
          <a:bodyPr wrap="square" rtlCol="0">
            <a:spAutoFit/>
          </a:bodyPr>
          <a:lstStyle/>
          <a:p>
            <a:r>
              <a:rPr lang="hu-HU" sz="2800" b="1" i="1" dirty="0" smtClean="0">
                <a:solidFill>
                  <a:srgbClr val="663300"/>
                </a:solidFill>
              </a:rPr>
              <a:t>A hit látja a láthatatlant, </a:t>
            </a:r>
          </a:p>
          <a:p>
            <a:r>
              <a:rPr lang="hu-HU" sz="2800" b="1" i="1" dirty="0" smtClean="0">
                <a:solidFill>
                  <a:srgbClr val="663300"/>
                </a:solidFill>
              </a:rPr>
              <a:t>elhiszi a hihetetlent,</a:t>
            </a:r>
          </a:p>
          <a:p>
            <a:r>
              <a:rPr lang="hu-HU" sz="2800" b="1" i="1" dirty="0" smtClean="0">
                <a:solidFill>
                  <a:srgbClr val="663300"/>
                </a:solidFill>
              </a:rPr>
              <a:t>és részesül a lehetetlenben.</a:t>
            </a:r>
            <a:endParaRPr lang="hu-HU" sz="2800" b="1" i="1" dirty="0">
              <a:solidFill>
                <a:srgbClr val="663300"/>
              </a:solidFill>
            </a:endParaRPr>
          </a:p>
        </p:txBody>
      </p:sp>
    </p:spTree>
    <p:extLst>
      <p:ext uri="{BB962C8B-B14F-4D97-AF65-F5344CB8AC3E}">
        <p14:creationId xmlns:p14="http://schemas.microsoft.com/office/powerpoint/2010/main" val="15889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4400" b="1" dirty="0" smtClean="0">
                <a:solidFill>
                  <a:schemeClr val="accent5">
                    <a:lumMod val="50000"/>
                  </a:schemeClr>
                </a:solidFill>
              </a:rPr>
              <a:t>Üdvözlés és imádság</a:t>
            </a:r>
            <a:endParaRPr lang="en-US" sz="4400" b="1" dirty="0">
              <a:solidFill>
                <a:schemeClr val="accent5">
                  <a:lumMod val="50000"/>
                </a:schemeClr>
              </a:solidFill>
            </a:endParaRPr>
          </a:p>
        </p:txBody>
      </p:sp>
      <p:sp>
        <p:nvSpPr>
          <p:cNvPr id="6" name="Rounded Rectangle 5"/>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sp>
        <p:nvSpPr>
          <p:cNvPr id="8" name="Picture Placeholder 7"/>
          <p:cNvSpPr>
            <a:spLocks noGrp="1"/>
          </p:cNvSpPr>
          <p:nvPr>
            <p:ph type="pic" idx="1"/>
          </p:nvPr>
        </p:nvSpPr>
        <p:spPr/>
      </p:sp>
      <p:pic>
        <p:nvPicPr>
          <p:cNvPr id="1026" name="Picture 2" descr="Image result for welc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155" y="914400"/>
            <a:ext cx="6482802" cy="44588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258216" y="5292027"/>
            <a:ext cx="6120680"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Black" panose="020B0A04020102020204" pitchFamily="34" charset="0"/>
              </a:rPr>
              <a:t>And Prayer</a:t>
            </a:r>
          </a:p>
        </p:txBody>
      </p:sp>
    </p:spTree>
    <p:extLst>
      <p:ext uri="{BB962C8B-B14F-4D97-AF65-F5344CB8AC3E}">
        <p14:creationId xmlns:p14="http://schemas.microsoft.com/office/powerpoint/2010/main" val="408851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20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smtClean="0">
                <a:solidFill>
                  <a:schemeClr val="accent5">
                    <a:lumMod val="50000"/>
                  </a:schemeClr>
                </a:solidFill>
              </a:rPr>
              <a:t>BEMELEGÍTÉS</a:t>
            </a:r>
            <a:endParaRPr lang="en-US" b="1" dirty="0">
              <a:solidFill>
                <a:schemeClr val="accent5">
                  <a:lumMod val="50000"/>
                </a:schemeClr>
              </a:solidFill>
            </a:endParaRPr>
          </a:p>
        </p:txBody>
      </p:sp>
      <p:sp>
        <p:nvSpPr>
          <p:cNvPr id="8" name="Rounded Rectangle 7"/>
          <p:cNvSpPr/>
          <p:nvPr/>
        </p:nvSpPr>
        <p:spPr>
          <a:xfrm>
            <a:off x="12360696" y="152400"/>
            <a:ext cx="1279104" cy="6444952"/>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pic>
        <p:nvPicPr>
          <p:cNvPr id="10" name="Picture Placeholder 9" descr="A picture containing sky, ride, outdoor, roller coaster&#10;&#10;Description generated with very high confidence">
            <a:extLst>
              <a:ext uri="{FF2B5EF4-FFF2-40B4-BE49-F238E27FC236}">
                <a16:creationId xmlns:a16="http://schemas.microsoft.com/office/drawing/2014/main" xmlns="" id="{ACD070FA-A9B6-46F1-A19E-573277120EFB}"/>
              </a:ext>
            </a:extLst>
          </p:cNvPr>
          <p:cNvPicPr>
            <a:picLocks noGrp="1" noChangeAspect="1"/>
          </p:cNvPicPr>
          <p:nvPr>
            <p:ph type="pic" idx="1"/>
          </p:nvPr>
        </p:nvPicPr>
        <p:blipFill>
          <a:blip r:embed="rId3" cstate="screen">
            <a:extLst>
              <a:ext uri="{28A0092B-C50C-407E-A947-70E740481C1C}">
                <a14:useLocalDpi xmlns:a14="http://schemas.microsoft.com/office/drawing/2010/main" val="0"/>
              </a:ext>
            </a:extLst>
          </a:blip>
          <a:srcRect l="26978" r="26978"/>
          <a:stretch>
            <a:fillRect/>
          </a:stretch>
        </p:blipFill>
        <p:spPr/>
      </p:pic>
      <p:pic>
        <p:nvPicPr>
          <p:cNvPr id="13" name="Picture Placeholder 12" descr="A person flying through the air on a snow covered mountain&#10;&#10;Description generated with very high confidence">
            <a:extLst>
              <a:ext uri="{FF2B5EF4-FFF2-40B4-BE49-F238E27FC236}">
                <a16:creationId xmlns:a16="http://schemas.microsoft.com/office/drawing/2014/main" xmlns="" id="{CBE6CA3B-641E-48E5-AA3E-106A1DEFA265}"/>
              </a:ext>
            </a:extLst>
          </p:cNvPr>
          <p:cNvPicPr>
            <a:picLocks noGrp="1" noChangeAspect="1"/>
          </p:cNvPicPr>
          <p:nvPr>
            <p:ph type="pic" idx="10"/>
          </p:nvPr>
        </p:nvPicPr>
        <p:blipFill>
          <a:blip r:embed="rId4" cstate="screen">
            <a:extLst>
              <a:ext uri="{28A0092B-C50C-407E-A947-70E740481C1C}">
                <a14:useLocalDpi xmlns:a14="http://schemas.microsoft.com/office/drawing/2010/main" val="0"/>
              </a:ext>
            </a:extLst>
          </a:blip>
          <a:srcRect l="24106" r="24106"/>
          <a:stretch>
            <a:fillRect/>
          </a:stretch>
        </p:blipFill>
        <p:spPr/>
      </p:pic>
    </p:spTree>
    <p:extLst>
      <p:ext uri="{BB962C8B-B14F-4D97-AF65-F5344CB8AC3E}">
        <p14:creationId xmlns:p14="http://schemas.microsoft.com/office/powerpoint/2010/main" val="296027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40015" y="1988840"/>
            <a:ext cx="4197797" cy="3421360"/>
          </a:xfrm>
        </p:spPr>
        <p:txBody>
          <a:bodyPr/>
          <a:lstStyle/>
          <a:p>
            <a:r>
              <a:rPr lang="en-US" sz="3600" b="1" dirty="0"/>
              <a:t>W</a:t>
            </a:r>
            <a:r>
              <a:rPr lang="en-US" sz="4400" b="1" dirty="0"/>
              <a:t>ord Search</a:t>
            </a:r>
          </a:p>
        </p:txBody>
      </p:sp>
      <p:pic>
        <p:nvPicPr>
          <p:cNvPr id="5" name="Picture 4">
            <a:extLst>
              <a:ext uri="{FF2B5EF4-FFF2-40B4-BE49-F238E27FC236}">
                <a16:creationId xmlns:a16="http://schemas.microsoft.com/office/drawing/2014/main" xmlns="" id="{93F6FD0F-083D-4917-904B-2B194ABE7B5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flipH="1">
            <a:off x="2495600" y="764704"/>
            <a:ext cx="7942212" cy="5048588"/>
          </a:xfrm>
          <a:prstGeom prst="rect">
            <a:avLst/>
          </a:prstGeom>
        </p:spPr>
      </p:pic>
      <p:sp>
        <p:nvSpPr>
          <p:cNvPr id="4" name="TextBox 3"/>
          <p:cNvSpPr txBox="1"/>
          <p:nvPr/>
        </p:nvSpPr>
        <p:spPr>
          <a:xfrm>
            <a:off x="6600056" y="2924944"/>
            <a:ext cx="3672408" cy="98488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GB" dirty="0"/>
          </a:p>
          <a:p>
            <a:pPr algn="ctr"/>
            <a:r>
              <a:rPr lang="hu-HU" sz="4000" b="1" dirty="0" smtClean="0">
                <a:solidFill>
                  <a:schemeClr val="accent5">
                    <a:lumMod val="50000"/>
                  </a:schemeClr>
                </a:solidFill>
              </a:rPr>
              <a:t>IGEKUTATÁS</a:t>
            </a:r>
            <a:endParaRPr lang="en-GB" dirty="0"/>
          </a:p>
        </p:txBody>
      </p:sp>
    </p:spTree>
    <p:extLst>
      <p:ext uri="{BB962C8B-B14F-4D97-AF65-F5344CB8AC3E}">
        <p14:creationId xmlns:p14="http://schemas.microsoft.com/office/powerpoint/2010/main" val="258474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smtClean="0">
                <a:solidFill>
                  <a:schemeClr val="accent5">
                    <a:lumMod val="50000"/>
                  </a:schemeClr>
                </a:solidFill>
              </a:rPr>
              <a:t>AZ IMÁDSÁG IDEJE</a:t>
            </a:r>
            <a:endParaRPr lang="en-US" b="1" dirty="0">
              <a:solidFill>
                <a:schemeClr val="accent5">
                  <a:lumMod val="50000"/>
                </a:schemeClr>
              </a:solidFill>
            </a:endParaRPr>
          </a:p>
        </p:txBody>
      </p:sp>
      <p:pic>
        <p:nvPicPr>
          <p:cNvPr id="1026" name="Picture 2" descr="Image result for writing prayers on an egg">
            <a:extLst>
              <a:ext uri="{FF2B5EF4-FFF2-40B4-BE49-F238E27FC236}">
                <a16:creationId xmlns:a16="http://schemas.microsoft.com/office/drawing/2014/main" xmlns="" id="{801F79AD-4B7C-4568-82FA-F73F295FD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00" y="692696"/>
            <a:ext cx="3810000" cy="5705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xmlns="" id="{B6CD0F12-7954-4203-89CB-67FC08DE4F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664" y="2091557"/>
            <a:ext cx="2857500"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28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 Wedding 16x9">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colorWedding_16x9.potx" id="{D58A2463-0CA6-4FC5-9DE0-36068EFA8F51}" vid="{A2BB13D7-0A02-4505-8110-9455F5B96B23}"/>
    </a:ext>
  </a:extLst>
</a:theme>
</file>

<file path=ppt/theme/theme2.xml><?xml version="1.0" encoding="utf-8"?>
<a:theme xmlns:a="http://schemas.openxmlformats.org/drawingml/2006/main" name="Office Theme">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CD17F62-7DAD-4674-AAB4-FAEC48645B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Wedding photo album (Watercolor design, widescreen)</Template>
  <TotalTime>0</TotalTime>
  <Words>354</Words>
  <Application>Microsoft Office PowerPoint</Application>
  <PresentationFormat>Szélesvásznú</PresentationFormat>
  <Paragraphs>89</Paragraphs>
  <Slides>6</Slides>
  <Notes>6</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6</vt:i4>
      </vt:variant>
    </vt:vector>
  </HeadingPairs>
  <TitlesOfParts>
    <vt:vector size="11" baseType="lpstr">
      <vt:lpstr>Arial</vt:lpstr>
      <vt:lpstr>Arial Black</vt:lpstr>
      <vt:lpstr>Gabriola</vt:lpstr>
      <vt:lpstr>Palatino Linotype</vt:lpstr>
      <vt:lpstr>Watercolor Wedding 16x9</vt:lpstr>
      <vt:lpstr>PowerPoint bemutató</vt:lpstr>
      <vt:lpstr>Üdvözlés és imádság</vt:lpstr>
      <vt:lpstr>PowerPoint bemutató</vt:lpstr>
      <vt:lpstr>BEMELEGÍTÉS</vt:lpstr>
      <vt:lpstr>PowerPoint bemutató</vt:lpstr>
      <vt:lpstr>AZ IMÁDSÁG IDEJE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2016-12-08T16:08:42Z</dcterms:created>
  <dcterms:modified xsi:type="dcterms:W3CDTF">2020-03-22T12:18:17Z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TC038959009991</vt:lpwstr>
  </property>
</Properties>
</file>