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3" r:id="rId3"/>
    <p:sldId id="283" r:id="rId4"/>
    <p:sldId id="282" r:id="rId5"/>
    <p:sldId id="26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4692" autoAdjust="0"/>
  </p:normalViewPr>
  <p:slideViewPr>
    <p:cSldViewPr>
      <p:cViewPr varScale="1">
        <p:scale>
          <a:sx n="53" d="100"/>
          <a:sy n="53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monspice.com/product/35552/worshi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ermonspice.com/product/60411/worship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ELKEZDJÜK: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olvassuk el a tanulmányt legalább kétszer.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Gyűjtsünk össze minden anyagot, amire a szekciókban szükségünk lesz.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Dolgozzunk együtt valakivel a csoportból és tervezzük el, ki, melyik szekciót fogja vezetni!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VEZETŐ SZEMÉLYES FELKÉSZÜLÉSE: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a mi saját meghatározásunk a dicsőítésre? Milyen hatással volt személyes életünkre az imádsággal, dicsőítéssel töltött idő? Hogyan oszthatnánk ösztönző történeteket csoportunkkal a mai foglalkozáson?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Üdvözöljük a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Ellenőrizzük, hogy mindenki magával hozta-e az imanaplóját! Kérdezzük meg, hogy mindenki átvette-e az előző foglalkozáson kiosztott igekutató feladatot. Felfedeztek-e valami újdonságot, vagy olyasmit, amit meg szeretnének osztani a csoporttal? Térjünk vissza az imanapló hátuljába feljegyzett imakérésekre is! Imádkozzunk majd értük a közös ima idején!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mondás szerint olyan emberré válunk, mint akit, vagy amit dicsőítünk. minél többet szemlélünk valamit, annál többször kerül a gondolataink középpontjába. Egyre inkább szeretnénk olyanná válni! Előfordul, hogy a kutyatulajdonosok nagyon hasonlítanak kedvencükre! Gondosan kell tehát őriznünk gondolkodásunkat. Erőteljesen megváltoztathatja életünk minden területét, ha Istenre összpontosítunk.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időt szánunk arra, hogy valóban alaposan elgondolkodjunk Istenről és mindenről, ami Ő, önkéntelenül is elámulunk.  Emberi lényként valóban nehéznek találhatjuk az Isten lényéről és az Ő dicsőítéséről való gondolkodást. 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VIDEOKLIP A LECKE BEVEZETÉSÉÜL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http://www.sermonspice.com/product/35552/worship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http://www.sermonspice.com/product/60411/worship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magazinokra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 méretű papírlapokra (legalább A/3-ra, ha lehet)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ollókra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papírragasztóra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vastag szövegkiemelő tollakra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a nagy csoportot két, vagy három részre. hagyjuk, hogy a résztvevők döntsék el, kivel szeretnének lenni. Bizonyosodjunk meg róla, hogy senki sem érzi kihagyottnak magát!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mindegyik csoportnak egy képesújságot, egy nagy papírlapot, ollót ragasztót és filctollakat.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hogy vágják ki egy jól ismert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képét és ragasszák a nagy papír közepére.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Aztán kérjük meg őket, hogy írják oda az összes módot, ahogyan ezt a hírességet dicsőítik (rajongói klub, stílusának utánzása, könyvek, weboldalak, luxus tárgyak, chat-műsorok, díjak, újságcikkek stb.).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5 percet a csoportoknak erre a tevékenységre!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visszajelzések megbeszélése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dicsőítés definícióira.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Öntapadó jegyzetpapírokra.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elkezdenénk a megbeszélést, ragasszuk ki a teremben a dicsőítés meghatározásait (lásd a jegyzetben!)!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Hasonlítsuk össze az emberi dicsőítés listáját az Isten-dicsőítés meghatározásaival! y.  Miben hasonlítanak, és miben különböznek?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jelen igazából a dicsőítés? A teremben körbejárva olvassuk fel hangosan a Biblia meghatározásait! Majd álljunk meg annál a feliratnál, amin a mi legkedvesebb meghatározásunk szerepel.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Ássunk még mélyebbre az Igekutatás idején, hogy többet megérthessünk arról, hogyan kell Istent dicsőíteni.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Személyenként egy példányra az igekutató jegyzetből.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Igekutató foglalkozás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kisebb tanulmányozó csoportokra a résztvevőket!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mindenkinek egy példányt a jegyzetből, hogy tanulmányozhassák és 10 percig együtt megbeszélhessék.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Szólítsuk fel őket, hogy írjanak egy definíciót a jegyzetük végére, majd a többiekkel is osszák meg, melyiket választották.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Felfedező állomások (lásd a jegyzetet)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10 perces kiscsoportos megbeszélés után a teljes csoporttal is osszuk meg felfedezéseinket!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Mutassuk meg a résztvevőknek, hol találhatók a dicsőítésről szóló felfedezési állomások.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15 percet a tanulmányozásra.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Visszajelzések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Szólítsuk fel a lányokat, gondolják át, mi volt a mai foglalkozás legfontosabb gondolata számukra.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Mindenki keressen egy barátot a csoportban, akivel megosztja ezt, a számára legfontosabb gondolatot.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 IDEJE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Kisebb csoportokban válasszanak ki egy Istent dicsőítő Zsoltárt a lányok. Miután mindegyik kis csoport megosztotta választását a teljes csoporttal, imádsággal zárjuk a foglalkozást.  Imánkban mondjunk köszönetet Istennek az Ő SZERETETÉÉRT, FELSÉGÉÉRT és NAGYSÁGÁÉRT, ahogyan a zsoltárokban olvasták és jegyzetükbe leírták a résztvevők.  </a:t>
            </a:r>
          </a:p>
          <a:p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9656" y="5301208"/>
            <a:ext cx="684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4</a:t>
            </a:r>
            <a:r>
              <a:rPr lang="hu-HU" sz="2800" b="1" dirty="0" smtClean="0"/>
              <a:t>. FOGLALKOZÁS</a:t>
            </a:r>
            <a:endParaRPr lang="en-GB" sz="2800" b="1" dirty="0"/>
          </a:p>
          <a:p>
            <a:r>
              <a:rPr lang="hu-HU" sz="4400" b="1" dirty="0" smtClean="0">
                <a:solidFill>
                  <a:schemeClr val="accent5">
                    <a:lumMod val="50000"/>
                  </a:schemeClr>
                </a:solidFill>
              </a:rPr>
              <a:t>DICSŐÍTÉS</a:t>
            </a:r>
            <a:endParaRPr lang="en-GB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Placeholder 5" descr="A person with a sunset in the background&#10;&#10;Description generated with high confidence">
            <a:extLst>
              <a:ext uri="{FF2B5EF4-FFF2-40B4-BE49-F238E27FC236}">
                <a16:creationId xmlns:a16="http://schemas.microsoft.com/office/drawing/2014/main" xmlns="" id="{C5C3D28D-FE98-4AC3-985C-F695D1B94B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9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  <a:t>Üdvözlés és imádság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And Prayer</a:t>
            </a:r>
          </a:p>
        </p:txBody>
      </p:sp>
    </p:spTree>
    <p:extLst>
      <p:ext uri="{BB962C8B-B14F-4D97-AF65-F5344CB8AC3E}">
        <p14:creationId xmlns:p14="http://schemas.microsoft.com/office/powerpoint/2010/main" val="408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256" y="800100"/>
            <a:ext cx="2808312" cy="2340868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solidFill>
                  <a:schemeClr val="accent5">
                    <a:lumMod val="50000"/>
                  </a:schemeClr>
                </a:solidFill>
              </a:rPr>
              <a:t>BEMELEGÍTÉS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ADA66BDB-96D6-4A64-A895-E85F665C47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/>
      </p:pic>
      <p:pic>
        <p:nvPicPr>
          <p:cNvPr id="12" name="Picture Placeholder 11" descr="A picture containing bottle, floor, table, indoor&#10;&#10;Description generated with very high confidence">
            <a:extLst>
              <a:ext uri="{FF2B5EF4-FFF2-40B4-BE49-F238E27FC236}">
                <a16:creationId xmlns:a16="http://schemas.microsoft.com/office/drawing/2014/main" xmlns="" id="{15D3591B-2B6B-429A-8A5C-BD8903F7192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r="26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9A5A4B-B799-4C22-B605-033D242F0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8048" y="2780928"/>
            <a:ext cx="3744416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>
                <a:solidFill>
                  <a:schemeClr val="accent5">
                    <a:lumMod val="50000"/>
                  </a:schemeClr>
                </a:solidFill>
              </a:rPr>
              <a:t>IGEKUTATÁS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04664"/>
            <a:ext cx="7200800" cy="1474842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accent5">
                    <a:lumMod val="50000"/>
                  </a:schemeClr>
                </a:solidFill>
              </a:rPr>
              <a:t>AZ IMÁDSÁG IDEJE </a:t>
            </a:r>
            <a:r>
              <a:rPr lang="hu-HU" sz="48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hu-HU" sz="5400" b="1" dirty="0" smtClean="0">
                <a:solidFill>
                  <a:schemeClr val="accent2">
                    <a:lumMod val="75000"/>
                  </a:schemeClr>
                </a:solidFill>
              </a:rPr>
              <a:t>ZSOLTÁROK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Image result for Psalms">
            <a:extLst>
              <a:ext uri="{FF2B5EF4-FFF2-40B4-BE49-F238E27FC236}">
                <a16:creationId xmlns:a16="http://schemas.microsoft.com/office/drawing/2014/main" xmlns="" id="{C9414F19-098C-4B87-AD3F-761896E5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132856"/>
            <a:ext cx="95631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367</Words>
  <Application>Microsoft Office PowerPoint</Application>
  <PresentationFormat>Szélesvásznú</PresentationFormat>
  <Paragraphs>95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Gabriola</vt:lpstr>
      <vt:lpstr>Palatino Linotype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AZ IMÁDSÁG IDEJE - ZSOLTÁROK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2016-12-08T16:08:42Z</dcterms:created>
  <dcterms:modified xsi:type="dcterms:W3CDTF">2020-03-29T11:09:03Z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