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10059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44FA-FC13-4654-94BC-67EE3B83852F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D869-8560-4A92-BCC1-6D4821C4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690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44FA-FC13-4654-94BC-67EE3B83852F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D869-8560-4A92-BCC1-6D4821C4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79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44FA-FC13-4654-94BC-67EE3B83852F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D869-8560-4A92-BCC1-6D4821C4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16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44FA-FC13-4654-94BC-67EE3B83852F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D869-8560-4A92-BCC1-6D4821C4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29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44FA-FC13-4654-94BC-67EE3B83852F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D869-8560-4A92-BCC1-6D4821C4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92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44FA-FC13-4654-94BC-67EE3B83852F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D869-8560-4A92-BCC1-6D4821C4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84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44FA-FC13-4654-94BC-67EE3B83852F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D869-8560-4A92-BCC1-6D4821C4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26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44FA-FC13-4654-94BC-67EE3B83852F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D869-8560-4A92-BCC1-6D4821C4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8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44FA-FC13-4654-94BC-67EE3B83852F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D869-8560-4A92-BCC1-6D4821C4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24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44FA-FC13-4654-94BC-67EE3B83852F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D869-8560-4A92-BCC1-6D4821C4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80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44FA-FC13-4654-94BC-67EE3B83852F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D869-8560-4A92-BCC1-6D4821C4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05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44FA-FC13-4654-94BC-67EE3B83852F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D869-8560-4A92-BCC1-6D4821C4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89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92F9E63-A08B-4DF4-9B3E-0E351A11FF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/>
          <a:stretch/>
        </p:blipFill>
        <p:spPr>
          <a:xfrm>
            <a:off x="0" y="-43031"/>
            <a:ext cx="6858000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258" y="2514806"/>
            <a:ext cx="55414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Lányok Krisztusért</a:t>
            </a:r>
            <a:r>
              <a:rPr lang="en-GB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</a:t>
            </a:r>
            <a:r>
              <a:rPr lang="hu-HU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klub</a:t>
            </a:r>
            <a:endParaRPr lang="hu-HU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345" y="287087"/>
            <a:ext cx="1013603" cy="139286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7422" y="8559225"/>
            <a:ext cx="6243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Women’s Ministries Department 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Trans-European Division of Seventh-day Adventists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B2B5365-DFD2-4C46-9AD5-86623DF3D3B1}"/>
              </a:ext>
            </a:extLst>
          </p:cNvPr>
          <p:cNvSpPr txBox="1"/>
          <p:nvPr/>
        </p:nvSpPr>
        <p:spPr>
          <a:xfrm>
            <a:off x="2526702" y="138927"/>
            <a:ext cx="180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Manual 2</a:t>
            </a:r>
          </a:p>
        </p:txBody>
      </p:sp>
    </p:spTree>
    <p:extLst>
      <p:ext uri="{BB962C8B-B14F-4D97-AF65-F5344CB8AC3E}">
        <p14:creationId xmlns:p14="http://schemas.microsoft.com/office/powerpoint/2010/main" val="3586809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934E1A89-6B52-4FA2-9B27-7DE49BE0D9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/>
          <a:stretch/>
        </p:blipFill>
        <p:spPr>
          <a:xfrm>
            <a:off x="0" y="-43031"/>
            <a:ext cx="6858000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-276798" y="5041087"/>
            <a:ext cx="7436383" cy="769441"/>
          </a:xfrm>
          <a:prstGeom prst="rect">
            <a:avLst/>
          </a:prstGeom>
          <a:solidFill>
            <a:srgbClr val="EFF1F5">
              <a:alpha val="6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 smtClean="0">
                <a:ln w="10160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egoe Print" panose="02000600000000000000" pitchFamily="2" charset="0"/>
              </a:rPr>
              <a:t>Lányok Krisztusért klub</a:t>
            </a:r>
            <a:endParaRPr lang="en-GB" sz="4400" b="1" dirty="0">
              <a:ln w="10160">
                <a:solidFill>
                  <a:srgbClr val="7030A0"/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198" y="176918"/>
            <a:ext cx="1013603" cy="13928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297" y="176917"/>
            <a:ext cx="1013603" cy="13928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537" y="176916"/>
            <a:ext cx="1013603" cy="13928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513" y="182758"/>
            <a:ext cx="1013603" cy="13928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44" y="245830"/>
            <a:ext cx="1013603" cy="139286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16200000">
            <a:off x="1171906" y="5041086"/>
            <a:ext cx="7436383" cy="769441"/>
          </a:xfrm>
          <a:prstGeom prst="rect">
            <a:avLst/>
          </a:prstGeom>
          <a:solidFill>
            <a:srgbClr val="EFF1F5">
              <a:alpha val="6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 smtClean="0">
                <a:ln w="10160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egoe Print" panose="02000600000000000000" pitchFamily="2" charset="0"/>
              </a:rPr>
              <a:t>Lányok Krisztusért klub</a:t>
            </a:r>
            <a:endParaRPr lang="en-GB" sz="4400" b="1" dirty="0">
              <a:ln w="10160">
                <a:solidFill>
                  <a:srgbClr val="7030A0"/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2467146" y="5041087"/>
            <a:ext cx="7436383" cy="769441"/>
          </a:xfrm>
          <a:prstGeom prst="rect">
            <a:avLst/>
          </a:prstGeom>
          <a:solidFill>
            <a:srgbClr val="EFF1F5">
              <a:alpha val="6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 smtClean="0">
                <a:ln w="10160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egoe Print" panose="02000600000000000000" pitchFamily="2" charset="0"/>
              </a:rPr>
              <a:t>Lányok krisztusért klub</a:t>
            </a:r>
            <a:endParaRPr lang="en-GB" sz="4400" b="1" dirty="0">
              <a:ln w="10160">
                <a:solidFill>
                  <a:srgbClr val="7030A0"/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601878" y="5041084"/>
            <a:ext cx="7436383" cy="769441"/>
          </a:xfrm>
          <a:prstGeom prst="rect">
            <a:avLst/>
          </a:prstGeom>
          <a:solidFill>
            <a:srgbClr val="EFF1F5">
              <a:alpha val="6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 smtClean="0">
                <a:ln w="10160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egoe Print" panose="02000600000000000000" pitchFamily="2" charset="0"/>
              </a:rPr>
              <a:t>Lányok Krisztusért klub</a:t>
            </a:r>
            <a:endParaRPr lang="en-GB" sz="4400" b="1" dirty="0">
              <a:ln w="10160">
                <a:solidFill>
                  <a:srgbClr val="7030A0"/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2973849" y="5041086"/>
            <a:ext cx="7436383" cy="769441"/>
          </a:xfrm>
          <a:prstGeom prst="rect">
            <a:avLst/>
          </a:prstGeom>
          <a:solidFill>
            <a:srgbClr val="EFF1F5">
              <a:alpha val="6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 smtClean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Segoe Print" panose="02000600000000000000" pitchFamily="2" charset="0"/>
              </a:rPr>
              <a:t>Lányok Krisztusért klub</a:t>
            </a:r>
            <a:endParaRPr lang="en-GB" sz="4400" b="1" dirty="0">
              <a:ln w="12700" cmpd="sng">
                <a:solidFill>
                  <a:srgbClr val="7030A0"/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9913" y="8843586"/>
            <a:ext cx="555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34421" y="8843586"/>
            <a:ext cx="555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61620" y="8843586"/>
            <a:ext cx="555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12305" y="8843586"/>
            <a:ext cx="555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07545" y="8843586"/>
            <a:ext cx="555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TED</a:t>
            </a:r>
          </a:p>
        </p:txBody>
      </p:sp>
    </p:spTree>
    <p:extLst>
      <p:ext uri="{BB962C8B-B14F-4D97-AF65-F5344CB8AC3E}">
        <p14:creationId xmlns:p14="http://schemas.microsoft.com/office/powerpoint/2010/main" val="812173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</TotalTime>
  <Words>33</Words>
  <Application>Microsoft Office PowerPoint</Application>
  <PresentationFormat>Diavetítés a képernyőre (4:3 oldalarány)</PresentationFormat>
  <Paragraphs>14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Print</vt:lpstr>
      <vt:lpstr>Office Theme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Kovacs-Biro</dc:creator>
  <cp:lastModifiedBy>Bea</cp:lastModifiedBy>
  <cp:revision>23</cp:revision>
  <cp:lastPrinted>2017-01-18T10:49:12Z</cp:lastPrinted>
  <dcterms:created xsi:type="dcterms:W3CDTF">2016-10-18T09:42:33Z</dcterms:created>
  <dcterms:modified xsi:type="dcterms:W3CDTF">2019-09-08T09:13:00Z</dcterms:modified>
</cp:coreProperties>
</file>